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13023-7E60-047D-18C1-14554BC58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3C15FF-D70B-EDB8-7288-BB3A79D7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CCEF55-DD35-F4C0-4357-8BC0F8AE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C5D03-F358-15F1-7795-F85D5220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546E3-9A66-4739-5065-6D3C485F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061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019B8-AE48-8EE8-4BC0-849BE24F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E8C93A-DF61-A424-097B-BE97027A6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3E37F-6AE2-578E-E2CA-E771B54F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4C5E5E-788F-4A8F-FBBA-DE501C08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578AA-F8EB-F210-5598-7CA89139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6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C498A0-7150-E397-DA05-5B75C1124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DC4017-92CC-7B3B-32FA-62CBB2BFC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24879-9B04-E9C8-FB6F-300DA8E3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E5947-8489-C906-A9E4-6F8DC476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8C268-FF44-7299-3A0B-E8148D12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31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98918-BF1B-C128-1589-44BA23AE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D747F-F544-A47C-CD65-60E9C37E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16E71F-3532-A62E-DB24-57E9F6D9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434E2-A9F2-727E-AC87-4C06803E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318C7C-C3A8-F972-5D5A-4A12E89F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20F65-59D2-8278-4B2D-8A740806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532633-486C-6EC7-CE4B-04DF5DBE8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02BB1D-5700-4700-D3F0-C93C6D4F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BF5E45-ED33-F134-88A7-34FDBFF8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52D7A-523C-0803-EC8C-7971A2C8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046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6CA1D-4171-942B-2546-33A79622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6DA490-A81C-1D64-7F5C-87D67E7E1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32E341-53C0-44C0-8C46-58F641243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6D7C5F-551D-9FEC-3CC9-C5EC84B2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4B5F1-43A9-DB30-D9B2-75D02F8F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EAE0AB-52D1-B8C8-7444-A44AF06F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100CE-6F76-2DC2-A62A-7F49ACC6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6C3AC2-8297-2A78-6BA7-8F3B9F0F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A9694E-FD6A-A7C8-E6C2-036B6254B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B642EF-B001-E673-6300-FEA097DF4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7B3E4C-1619-ED8C-7BEA-17AE93338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69F347-E868-73F8-190E-0E0D8015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8291A3-96A3-2A1F-4859-87854E8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EED955-16B6-2211-B050-19F6580F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696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BA13B-739C-7604-CEC9-46C5E214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D824FE-B34D-2ACE-3A79-3E8E2FC5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80830-6C96-59AF-61A8-C99726FD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DBB732-52CD-03F5-0634-6C2F49A3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30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ECDD96-A325-F739-3F5E-FDA34A01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11BF4B-DAF8-17BE-1E61-F528CC93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D81ABF-39D1-FD54-8737-459B6172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2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CA4AF-A834-B0FD-73D8-6C7A921C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818246-25A3-DB1B-2128-1AB15568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1B489-B39C-ECF0-F742-4FF2C714A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BD646B-CF67-B4BC-B48B-700DDFB1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38F8A0-3DDD-DC13-AC47-7A1925BD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2F0AD-8BCF-5CD1-9160-1796ED5F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63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7D65C-1FBB-0386-02FE-912A9071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447ADA-8BB6-4D4C-85C2-8578BBE8F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B0F80-92FB-9176-2544-6EB2CB83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727F96-F0F9-63C6-C41F-95C7E4CC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AFCDE5-9DE8-203F-BC26-FDEBDB00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3F7EBA-D7BD-0911-354E-E0EF8138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654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A5B4B5-5DA3-CA5F-EFB9-37F958B1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855A4-B100-57AF-1FC1-927DD1AA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CF94D-AFC9-DB32-E059-9504C5235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1904D6-1D71-5F43-9827-3348FF30E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B4A60C-96F2-8826-3653-8AC0FCEDA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40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3B4B0-06D3-6CC0-1F34-857DB8CDC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DOMICILIOS PLAN PORTERO</a:t>
            </a:r>
          </a:p>
        </p:txBody>
      </p:sp>
    </p:spTree>
    <p:extLst>
      <p:ext uri="{BB962C8B-B14F-4D97-AF65-F5344CB8AC3E}">
        <p14:creationId xmlns:p14="http://schemas.microsoft.com/office/powerpoint/2010/main" val="232791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81ACC-4635-3456-2323-946064B3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474561"/>
          </a:xfrm>
        </p:spPr>
        <p:txBody>
          <a:bodyPr/>
          <a:lstStyle/>
          <a:p>
            <a:r>
              <a:rPr lang="es-CO" dirty="0"/>
              <a:t>INCENTIVO POR DATOS PARA CAPTACIONES PORTERIAS GALICIA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9EBC1A-DBCD-0818-D15A-DB8DFF727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9613"/>
            <a:ext cx="2699657" cy="35879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3434422-41DE-22A0-FD8B-59685773F6F2}"/>
              </a:ext>
            </a:extLst>
          </p:cNvPr>
          <p:cNvSpPr txBox="1"/>
          <p:nvPr/>
        </p:nvSpPr>
        <p:spPr>
          <a:xfrm>
            <a:off x="838199" y="5900057"/>
            <a:ext cx="20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Monte Madero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583A99-645F-1264-BFB1-EC1919B05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87" y="1989613"/>
            <a:ext cx="2903838" cy="358793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E106B09-F63E-A967-0BDD-0A8A982B870E}"/>
              </a:ext>
            </a:extLst>
          </p:cNvPr>
          <p:cNvSpPr txBox="1"/>
          <p:nvPr/>
        </p:nvSpPr>
        <p:spPr>
          <a:xfrm>
            <a:off x="5328127" y="5900057"/>
            <a:ext cx="209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Sierra Viento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7CE732E-34B8-E8C7-0F25-0FB055A7E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78" y="1989613"/>
            <a:ext cx="2514729" cy="347362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6BBAF01-4676-56B8-0591-AFBD67AB5863}"/>
              </a:ext>
            </a:extLst>
          </p:cNvPr>
          <p:cNvSpPr txBox="1"/>
          <p:nvPr/>
        </p:nvSpPr>
        <p:spPr>
          <a:xfrm>
            <a:off x="8806499" y="5900057"/>
            <a:ext cx="209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Villa Palma</a:t>
            </a:r>
          </a:p>
        </p:txBody>
      </p:sp>
    </p:spTree>
    <p:extLst>
      <p:ext uri="{BB962C8B-B14F-4D97-AF65-F5344CB8AC3E}">
        <p14:creationId xmlns:p14="http://schemas.microsoft.com/office/powerpoint/2010/main" val="56775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901E8-E993-1981-8B48-AD847D07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/>
          <a:lstStyle/>
          <a:p>
            <a:r>
              <a:rPr lang="es-CO" dirty="0"/>
              <a:t>INCENTIVO POR DATOS PARA CAPTACIONES PORTERIAS LA MACARENA DQS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678A07-DF6F-4C8A-BBD8-12564D18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035080"/>
            <a:ext cx="2971800" cy="37022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751619-2BA7-8FD2-F26F-35E9D01D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318" y="2035080"/>
            <a:ext cx="3105310" cy="37022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4DE3C48-F230-B362-E5C3-84A4CEF2D34F}"/>
              </a:ext>
            </a:extLst>
          </p:cNvPr>
          <p:cNvSpPr txBox="1"/>
          <p:nvPr/>
        </p:nvSpPr>
        <p:spPr>
          <a:xfrm>
            <a:off x="8382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Conjunto Bambú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4E924A9-729E-7543-E476-32C6BAC0B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797" y="2035080"/>
            <a:ext cx="3016405" cy="370224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C0E9A7-0880-8899-BC33-6F918348A74D}"/>
              </a:ext>
            </a:extLst>
          </p:cNvPr>
          <p:cNvSpPr txBox="1"/>
          <p:nvPr/>
        </p:nvSpPr>
        <p:spPr>
          <a:xfrm>
            <a:off x="4587797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Conjunto Teka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F4E9239-8527-CB89-1B2C-39761B1FE175}"/>
              </a:ext>
            </a:extLst>
          </p:cNvPr>
          <p:cNvSpPr txBox="1"/>
          <p:nvPr/>
        </p:nvSpPr>
        <p:spPr>
          <a:xfrm>
            <a:off x="8417217" y="5943600"/>
            <a:ext cx="318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Conjunto Matiz</a:t>
            </a:r>
          </a:p>
        </p:txBody>
      </p:sp>
    </p:spTree>
    <p:extLst>
      <p:ext uri="{BB962C8B-B14F-4D97-AF65-F5344CB8AC3E}">
        <p14:creationId xmlns:p14="http://schemas.microsoft.com/office/powerpoint/2010/main" val="356620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59EB1C-73E7-D688-855E-02F77115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005147"/>
            <a:ext cx="4484914" cy="35879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74CD7E-E245-F561-A04B-587998ED9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149" y="1951169"/>
            <a:ext cx="4896102" cy="36958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D504A6-7B1D-BED9-0692-5CB0A48B90FE}"/>
              </a:ext>
            </a:extLst>
          </p:cNvPr>
          <p:cNvSpPr txBox="1"/>
          <p:nvPr/>
        </p:nvSpPr>
        <p:spPr>
          <a:xfrm>
            <a:off x="838201" y="5976257"/>
            <a:ext cx="448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Conjunto Mirador del Viento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6046F7-FB09-2348-AC4A-570EE37443B7}"/>
              </a:ext>
            </a:extLst>
          </p:cNvPr>
          <p:cNvSpPr txBox="1"/>
          <p:nvPr/>
        </p:nvSpPr>
        <p:spPr>
          <a:xfrm>
            <a:off x="5715000" y="5900057"/>
            <a:ext cx="481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Unidad Residencial Olmo</a:t>
            </a:r>
          </a:p>
        </p:txBody>
      </p:sp>
    </p:spTree>
    <p:extLst>
      <p:ext uri="{BB962C8B-B14F-4D97-AF65-F5344CB8AC3E}">
        <p14:creationId xmlns:p14="http://schemas.microsoft.com/office/powerpoint/2010/main" val="2724003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B476B9B929C64BB328EC7F34742FF1" ma:contentTypeVersion="14" ma:contentTypeDescription="Crear nuevo documento." ma:contentTypeScope="" ma:versionID="3a9d5e260aacbc3a24a6ee887538b7b1">
  <xsd:schema xmlns:xsd="http://www.w3.org/2001/XMLSchema" xmlns:xs="http://www.w3.org/2001/XMLSchema" xmlns:p="http://schemas.microsoft.com/office/2006/metadata/properties" xmlns:ns2="e3e36fba-f8d7-40c9-80ae-39813dd3b427" xmlns:ns3="b2165bcb-8db3-4afe-b082-f32f3b6ffc0b" targetNamespace="http://schemas.microsoft.com/office/2006/metadata/properties" ma:root="true" ma:fieldsID="43fd2971b2d49d0cc8387449875164bf" ns2:_="" ns3:_="">
    <xsd:import namespace="e3e36fba-f8d7-40c9-80ae-39813dd3b427"/>
    <xsd:import namespace="b2165bcb-8db3-4afe-b082-f32f3b6ff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36fba-f8d7-40c9-80ae-39813dd3b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f81d09a7-8821-4d60-8823-3ff50a85a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65bcb-8db3-4afe-b082-f32f3b6ffc0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b4e8f3-db3b-4150-9e49-10ce4be12c55}" ma:internalName="TaxCatchAll" ma:showField="CatchAllData" ma:web="b2165bcb-8db3-4afe-b082-f32f3b6ffc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165bcb-8db3-4afe-b082-f32f3b6ffc0b" xsi:nil="true"/>
    <lcf76f155ced4ddcb4097134ff3c332f xmlns="e3e36fba-f8d7-40c9-80ae-39813dd3b4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501E80-11AC-4A58-8346-DF01035938EC}"/>
</file>

<file path=customXml/itemProps2.xml><?xml version="1.0" encoding="utf-8"?>
<ds:datastoreItem xmlns:ds="http://schemas.openxmlformats.org/officeDocument/2006/customXml" ds:itemID="{6B68DA00-C5C6-4066-8B57-BABD33D5D28A}"/>
</file>

<file path=customXml/itemProps3.xml><?xml version="1.0" encoding="utf-8"?>
<ds:datastoreItem xmlns:ds="http://schemas.openxmlformats.org/officeDocument/2006/customXml" ds:itemID="{DB9052FC-30AD-40C8-BB4C-541979C26971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38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DOMICILIOS PLAN PORTERO</vt:lpstr>
      <vt:lpstr>INCENTIVO POR DATOS PARA CAPTACIONES PORTERIAS GALICIA</vt:lpstr>
      <vt:lpstr>INCENTIVO POR DATOS PARA CAPTACIONES PORTERIAS LA MACARENA DQS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Monica Andrea Naranjo Castaño</dc:creator>
  <cp:lastModifiedBy>Monica Andrea Naranjo Castaño</cp:lastModifiedBy>
  <cp:revision>1</cp:revision>
  <dcterms:created xsi:type="dcterms:W3CDTF">2025-09-09T19:14:25Z</dcterms:created>
  <dcterms:modified xsi:type="dcterms:W3CDTF">2025-09-09T19:54:14Z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0x010100E2B476B9B929C64BB328EC7F34742FF1</vt:lpwstr>
  </property>
</Properties>
</file>