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12" Type="http://schemas.openxmlformats.org/officeDocument/2006/relationships/customXml" Target="../customXml/item3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openxmlformats.org/officeDocument/2006/relationships/customXml" Target="../customXml/item2.xml"/><Relationship Id="rId5" Type="http://schemas.openxmlformats.org/officeDocument/2006/relationships/slide" Target="slides/slide4.xml"/><Relationship Id="rId10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213023-7E60-047D-18C1-14554BC586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C3C15FF-D70B-EDB8-7288-BB3A79D7CB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2CCEF55-DD35-F4C0-4357-8BC0F8AE6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F2DD1-1903-4ECE-9D94-1EE5DA196492}" type="datetimeFigureOut">
              <a:rPr lang="es-CO" smtClean="0"/>
              <a:t>9/09/2025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1C5D03-F358-15F1-7795-F85D52205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83546E3-9A66-4739-5065-6D3C485F0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C1164-A4FC-4DCF-A74D-C6475B5993B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80619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B019B8-AE48-8EE8-4BC0-849BE24F3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AE8C93A-DF61-A424-097B-BE97027A62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483E37F-6AE2-578E-E2CA-E771B54F4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F2DD1-1903-4ECE-9D94-1EE5DA196492}" type="datetimeFigureOut">
              <a:rPr lang="es-CO" smtClean="0"/>
              <a:t>9/09/2025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14C5E5E-788F-4A8F-FBBA-DE501C086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6B578AA-F8EB-F210-5598-7CA89139A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C1164-A4FC-4DCF-A74D-C6475B5993B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15562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3C498A0-7150-E397-DA05-5B75C11241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1DC4017-92CC-7B3B-32FA-62CBB2BFC5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C924879-9B04-E9C8-FB6F-300DA8E35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F2DD1-1903-4ECE-9D94-1EE5DA196492}" type="datetimeFigureOut">
              <a:rPr lang="es-CO" smtClean="0"/>
              <a:t>9/09/2025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9EE5947-8489-C906-A9E4-6F8DC476D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CE8C268-FF44-7299-3A0B-E8148D12F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C1164-A4FC-4DCF-A74D-C6475B5993B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16317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698918-BF1B-C128-1589-44BA23AE69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E4D747F-F544-A47C-CD65-60E9C37EF2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C16E71F-3532-A62E-DB24-57E9F6D93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F2DD1-1903-4ECE-9D94-1EE5DA196492}" type="datetimeFigureOut">
              <a:rPr lang="es-CO" smtClean="0"/>
              <a:t>9/09/2025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91434E2-A9F2-727E-AC87-4C06803E4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C318C7C-C3A8-F972-5D5A-4A12E89FB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C1164-A4FC-4DCF-A74D-C6475B5993B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8960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B20F65-59D2-8278-4B2D-8A740806F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0532633-486C-6EC7-CE4B-04DF5DBE8A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502BB1D-5700-4700-D3F0-C93C6D4FD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F2DD1-1903-4ECE-9D94-1EE5DA196492}" type="datetimeFigureOut">
              <a:rPr lang="es-CO" smtClean="0"/>
              <a:t>9/09/2025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0BF5E45-ED33-F134-88A7-34FDBFF80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C952D7A-523C-0803-EC8C-7971A2C86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C1164-A4FC-4DCF-A74D-C6475B5993B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20461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F6CA1D-4171-942B-2546-33A796220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A6DA490-A81C-1D64-7F5C-87D67E7E14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A32E341-53C0-44C0-8C46-58F6412435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D6D7C5F-551D-9FEC-3CC9-C5EC84B2E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F2DD1-1903-4ECE-9D94-1EE5DA196492}" type="datetimeFigureOut">
              <a:rPr lang="es-CO" smtClean="0"/>
              <a:t>9/09/2025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BF4B5F1-43A9-DB30-D9B2-75D02F8F2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3EAE0AB-52D1-B8C8-7444-A44AF06FC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C1164-A4FC-4DCF-A74D-C6475B5993B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99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2100CE-6F76-2DC2-A62A-7F49ACC6B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86C3AC2-8297-2A78-6BA7-8F3B9F0FE1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9A9694E-FD6A-A7C8-E6C2-036B6254BC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1B642EF-B001-E673-6300-FEA097DF44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B7B3E4C-1619-ED8C-7BEA-17AE933389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C769F347-E868-73F8-190E-0E0D8015B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F2DD1-1903-4ECE-9D94-1EE5DA196492}" type="datetimeFigureOut">
              <a:rPr lang="es-CO" smtClean="0"/>
              <a:t>9/09/2025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98291A3-96A3-2A1F-4859-87854E897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2EED955-16B6-2211-B050-19F6580F5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C1164-A4FC-4DCF-A74D-C6475B5993B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96967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9BA13B-739C-7604-CEC9-46C5E214C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FD824FE-B34D-2ACE-3A79-3E8E2FC5C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F2DD1-1903-4ECE-9D94-1EE5DA196492}" type="datetimeFigureOut">
              <a:rPr lang="es-CO" smtClean="0"/>
              <a:t>9/09/2025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0A80830-6C96-59AF-61A8-C99726FD1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BDBB732-52CD-03F5-0634-6C2F49A30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C1164-A4FC-4DCF-A74D-C6475B5993B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9302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DECDD96-A325-F739-3F5E-FDA34A010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F2DD1-1903-4ECE-9D94-1EE5DA196492}" type="datetimeFigureOut">
              <a:rPr lang="es-CO" smtClean="0"/>
              <a:t>9/09/2025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311BF4B-DAF8-17BE-1E61-F528CC939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AD81ABF-39D1-FD54-8737-459B61722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C1164-A4FC-4DCF-A74D-C6475B5993B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41255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9CA4AF-A834-B0FD-73D8-6C7A921C5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3818246-25A3-DB1B-2128-1AB15568D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B61B489-B39C-ECF0-F742-4FF2C714A9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BBD646B-CF67-B4BC-B48B-700DDFB17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F2DD1-1903-4ECE-9D94-1EE5DA196492}" type="datetimeFigureOut">
              <a:rPr lang="es-CO" smtClean="0"/>
              <a:t>9/09/2025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538F8A0-3DDD-DC13-AC47-7A1925BDF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E92F0AD-8BCF-5CD1-9160-1796ED5F0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C1164-A4FC-4DCF-A74D-C6475B5993B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44630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F7D65C-1FBB-0386-02FE-912A9071B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6447ADA-8BB6-4D4C-85C2-8578BBE8F4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51B0F80-92FB-9176-2544-6EB2CB834E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D727F96-F0F9-63C6-C41F-95C7E4CC3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F2DD1-1903-4ECE-9D94-1EE5DA196492}" type="datetimeFigureOut">
              <a:rPr lang="es-CO" smtClean="0"/>
              <a:t>9/09/2025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FAFCDE5-9DE8-203F-BC26-FDEBDB00E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33F7EBA-D7BD-0911-354E-E0EF8138A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C1164-A4FC-4DCF-A74D-C6475B5993B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46547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7A5B4B5-5DA3-CA5F-EFB9-37F958B1D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CC855A4-B100-57AF-1FC1-927DD1AA4F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56CF94D-AFC9-DB32-E059-9504C52355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2EF2DD1-1903-4ECE-9D94-1EE5DA196492}" type="datetimeFigureOut">
              <a:rPr lang="es-CO" smtClean="0"/>
              <a:t>9/09/2025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31904D6-1D71-5F43-9827-3348FF30E1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8B4A60C-96F2-8826-3653-8AC0FCEDA1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0FC1164-A4FC-4DCF-A74D-C6475B5993B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08406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13B4B0-06D3-6CC0-1F34-857DB8CDC11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O" dirty="0"/>
              <a:t>DOMICILIOS PLAN PORTERO</a:t>
            </a:r>
          </a:p>
        </p:txBody>
      </p:sp>
    </p:spTree>
    <p:extLst>
      <p:ext uri="{BB962C8B-B14F-4D97-AF65-F5344CB8AC3E}">
        <p14:creationId xmlns:p14="http://schemas.microsoft.com/office/powerpoint/2010/main" val="2327915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C81ACC-4635-3456-2323-946064B3C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853057" cy="1474561"/>
          </a:xfrm>
        </p:spPr>
        <p:txBody>
          <a:bodyPr/>
          <a:lstStyle/>
          <a:p>
            <a:r>
              <a:rPr lang="es-CO" dirty="0"/>
              <a:t>INCENTIVO POR DATOS PARA CAPTACIONES PORTERIAS GALICIA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229EBC1A-DBCD-0818-D15A-DB8DFF727B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989613"/>
            <a:ext cx="2699657" cy="3587934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73434422-41DE-22A0-FD8B-59685773F6F2}"/>
              </a:ext>
            </a:extLst>
          </p:cNvPr>
          <p:cNvSpPr txBox="1"/>
          <p:nvPr/>
        </p:nvSpPr>
        <p:spPr>
          <a:xfrm>
            <a:off x="838199" y="5900057"/>
            <a:ext cx="20448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/>
              <a:t>Monte Madero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40583A99-645F-1264-BFB1-EC1919B057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9087" y="1989613"/>
            <a:ext cx="2903838" cy="3587934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AE106B09-F63E-A967-0BDD-0A8A982B870E}"/>
              </a:ext>
            </a:extLst>
          </p:cNvPr>
          <p:cNvSpPr txBox="1"/>
          <p:nvPr/>
        </p:nvSpPr>
        <p:spPr>
          <a:xfrm>
            <a:off x="5328127" y="5900057"/>
            <a:ext cx="2095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Sierra Viento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87CE732E-34B8-E8C7-0F25-0FB055A7EF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7378" y="1989613"/>
            <a:ext cx="2514729" cy="3473629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96BBAF01-4676-56B8-0591-AFBD67AB5863}"/>
              </a:ext>
            </a:extLst>
          </p:cNvPr>
          <p:cNvSpPr txBox="1"/>
          <p:nvPr/>
        </p:nvSpPr>
        <p:spPr>
          <a:xfrm>
            <a:off x="8806499" y="5900057"/>
            <a:ext cx="2095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Villa Palma</a:t>
            </a:r>
          </a:p>
        </p:txBody>
      </p:sp>
    </p:spTree>
    <p:extLst>
      <p:ext uri="{BB962C8B-B14F-4D97-AF65-F5344CB8AC3E}">
        <p14:creationId xmlns:p14="http://schemas.microsoft.com/office/powerpoint/2010/main" val="5677529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6901E8-E993-1981-8B48-AD847D078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722429" cy="1325563"/>
          </a:xfrm>
        </p:spPr>
        <p:txBody>
          <a:bodyPr/>
          <a:lstStyle/>
          <a:p>
            <a:r>
              <a:rPr lang="es-CO" dirty="0"/>
              <a:t>INCENTIVO POR DATOS PARA CAPTACIONES PORTERIAS LA MACARENA DQS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4678A07-DF6F-4C8A-BBD8-12564D1867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1" y="2035080"/>
            <a:ext cx="2971800" cy="370224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8F751619-2BA7-8FD2-F26F-35E9D01D6B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5318" y="2035080"/>
            <a:ext cx="3105310" cy="3702240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B4DE3C48-F230-B362-E5C3-84A4CEF2D34F}"/>
              </a:ext>
            </a:extLst>
          </p:cNvPr>
          <p:cNvSpPr txBox="1"/>
          <p:nvPr/>
        </p:nvSpPr>
        <p:spPr>
          <a:xfrm>
            <a:off x="838200" y="59436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/>
              <a:t>Conjunto Bambú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34E924A9-729E-7543-E476-32C6BAC0BA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7797" y="2035080"/>
            <a:ext cx="3016405" cy="3702240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3AC0E9A7-0880-8899-BC33-6F918348A74D}"/>
              </a:ext>
            </a:extLst>
          </p:cNvPr>
          <p:cNvSpPr txBox="1"/>
          <p:nvPr/>
        </p:nvSpPr>
        <p:spPr>
          <a:xfrm>
            <a:off x="4587797" y="59436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/>
              <a:t>Conjunto Teka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BF4E9239-8527-CB89-1B2C-39761B1FE175}"/>
              </a:ext>
            </a:extLst>
          </p:cNvPr>
          <p:cNvSpPr txBox="1"/>
          <p:nvPr/>
        </p:nvSpPr>
        <p:spPr>
          <a:xfrm>
            <a:off x="8417217" y="5943600"/>
            <a:ext cx="31815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/>
              <a:t>Conjunto Matiz</a:t>
            </a:r>
          </a:p>
        </p:txBody>
      </p:sp>
    </p:spTree>
    <p:extLst>
      <p:ext uri="{BB962C8B-B14F-4D97-AF65-F5344CB8AC3E}">
        <p14:creationId xmlns:p14="http://schemas.microsoft.com/office/powerpoint/2010/main" val="35662041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9659EB1C-73E7-D688-855E-02F77115FC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1" y="2005147"/>
            <a:ext cx="4484914" cy="3587934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6974CD7E-E245-F561-A04B-587998ED97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9149" y="1951169"/>
            <a:ext cx="4896102" cy="3695890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0AD504A6-7B1D-BED9-0692-5CB0A48B90FE}"/>
              </a:ext>
            </a:extLst>
          </p:cNvPr>
          <p:cNvSpPr txBox="1"/>
          <p:nvPr/>
        </p:nvSpPr>
        <p:spPr>
          <a:xfrm>
            <a:off x="838201" y="5976257"/>
            <a:ext cx="4484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/>
              <a:t>Conjunto Mirador del Viento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B6046F7-FB09-2348-AC4A-570EE37443B7}"/>
              </a:ext>
            </a:extLst>
          </p:cNvPr>
          <p:cNvSpPr txBox="1"/>
          <p:nvPr/>
        </p:nvSpPr>
        <p:spPr>
          <a:xfrm>
            <a:off x="5715000" y="5900057"/>
            <a:ext cx="4810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/>
              <a:t>Unidad Residencial Olmo</a:t>
            </a:r>
          </a:p>
        </p:txBody>
      </p:sp>
    </p:spTree>
    <p:extLst>
      <p:ext uri="{BB962C8B-B14F-4D97-AF65-F5344CB8AC3E}">
        <p14:creationId xmlns:p14="http://schemas.microsoft.com/office/powerpoint/2010/main" val="272400330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E2B476B9B929C64BB328EC7F34742FF1" ma:contentTypeVersion="14" ma:contentTypeDescription="Crear nuevo documento." ma:contentTypeScope="" ma:versionID="3a9d5e260aacbc3a24a6ee887538b7b1">
  <xsd:schema xmlns:xsd="http://www.w3.org/2001/XMLSchema" xmlns:xs="http://www.w3.org/2001/XMLSchema" xmlns:p="http://schemas.microsoft.com/office/2006/metadata/properties" xmlns:ns2="e3e36fba-f8d7-40c9-80ae-39813dd3b427" xmlns:ns3="b2165bcb-8db3-4afe-b082-f32f3b6ffc0b" targetNamespace="http://schemas.microsoft.com/office/2006/metadata/properties" ma:root="true" ma:fieldsID="43fd2971b2d49d0cc8387449875164bf" ns2:_="" ns3:_="">
    <xsd:import namespace="e3e36fba-f8d7-40c9-80ae-39813dd3b427"/>
    <xsd:import namespace="b2165bcb-8db3-4afe-b082-f32f3b6ffc0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e36fba-f8d7-40c9-80ae-39813dd3b42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Etiquetas de imagen" ma:readOnly="false" ma:fieldId="{5cf76f15-5ced-4ddc-b409-7134ff3c332f}" ma:taxonomyMulti="true" ma:sspId="f81d09a7-8821-4d60-8823-3ff50a85add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1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165bcb-8db3-4afe-b082-f32f3b6ffc0b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9eb4e8f3-db3b-4150-9e49-10ce4be12c55}" ma:internalName="TaxCatchAll" ma:showField="CatchAllData" ma:web="b2165bcb-8db3-4afe-b082-f32f3b6ffc0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2165bcb-8db3-4afe-b082-f32f3b6ffc0b" xsi:nil="true"/>
    <lcf76f155ced4ddcb4097134ff3c332f xmlns="e3e36fba-f8d7-40c9-80ae-39813dd3b427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282C3CC-A74B-43DD-8821-19670E70F4A9}"/>
</file>

<file path=customXml/itemProps2.xml><?xml version="1.0" encoding="utf-8"?>
<ds:datastoreItem xmlns:ds="http://schemas.openxmlformats.org/officeDocument/2006/customXml" ds:itemID="{081F416E-3C31-4D53-B3BD-FE09B2086BCA}"/>
</file>

<file path=customXml/itemProps3.xml><?xml version="1.0" encoding="utf-8"?>
<ds:datastoreItem xmlns:ds="http://schemas.openxmlformats.org/officeDocument/2006/customXml" ds:itemID="{1E109FC0-936A-41FE-B248-C344D67F058F}"/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38</Words>
  <Application>Microsoft Office PowerPoint</Application>
  <PresentationFormat>Panorámica</PresentationFormat>
  <Paragraphs>11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8" baseType="lpstr">
      <vt:lpstr>Aptos</vt:lpstr>
      <vt:lpstr>Aptos Display</vt:lpstr>
      <vt:lpstr>Arial</vt:lpstr>
      <vt:lpstr>Tema de Office</vt:lpstr>
      <vt:lpstr>DOMICILIOS PLAN PORTERO</vt:lpstr>
      <vt:lpstr>INCENTIVO POR DATOS PARA CAPTACIONES PORTERIAS GALICIA</vt:lpstr>
      <vt:lpstr>INCENTIVO POR DATOS PARA CAPTACIONES PORTERIAS LA MACARENA DQS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Monica Andrea Naranjo Castaño</dc:creator>
  <cp:lastModifiedBy>Monica Andrea Naranjo Castaño</cp:lastModifiedBy>
  <cp:revision>1</cp:revision>
  <dcterms:created xsi:type="dcterms:W3CDTF">2025-09-09T19:14:25Z</dcterms:created>
  <dcterms:modified xsi:type="dcterms:W3CDTF">2025-09-09T19:54:14Z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0x010100E2B476B9B929C64BB328EC7F34742FF1</vt:lpwstr>
  </property>
</Properties>
</file>