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88B35-4003-4B11-8E99-D7D8B259E771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7F3A-EA6B-4605-8010-4CFAF384C0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96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319AE-1068-4739-BF5B-A32E59CCE5E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49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02384-DDCE-378A-E2C1-D9636660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03964F-6463-07C1-A484-C7AD944BC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859A8-FD00-C73C-DDC3-D33A234B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1BA2D-C947-8092-B887-67D9C529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4F7C9-44A3-BDE9-908D-E2B3AB8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3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98C41-4F08-9C21-5292-D6B29109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76A314-3CBB-81BA-8EE3-0DCCCA13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698AF-12ED-B4A5-0AAB-CA6DA3B9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22ABC-9BA2-0C84-4B83-0A3D50F9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E36C0-366C-0E62-1B5D-DC70799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4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FA2840-912B-3BB0-19FD-63B45F2A2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19203-AFFE-38BA-6804-8E00F9445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F64DD-F3A4-24C9-595F-27E67454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A4CAA-1C14-B573-931C-6FBEC9E7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E931A-5059-4A7E-B199-948A4C83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6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6598-65FF-0E26-D833-D1251246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65FEC-9FC1-C673-2FD2-84343EAA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9DE03-64DC-55D6-31C3-B87B7E44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73E8D-4F84-AEA6-4ED9-B242F664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F1E21-4D6A-E491-5194-97812485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6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90DF-411A-93B8-070C-AF363CBA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34425-47C0-BA9A-06C9-72E2C73D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B9BBE-941A-30E8-2647-655E7B56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0F98F-1D13-3088-5D54-3DA8A47C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811B4-CAE0-939E-7E4C-18451D1A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6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B6BD-6061-7B55-66A7-4C65FA46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4850E-A07B-F1EC-EF23-21C634AC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DD94B-2B49-C3CB-5728-E6D6E176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0D7F1-B698-9672-1A1B-668425B4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C65B6-A27B-F410-EABD-3D76C5DC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66AF5-3328-CAF4-E2D6-1006C182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2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3F6B-968D-D72B-A8DD-9E624232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5E1FA-1B75-6D98-80E6-6E5123F8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EB64AD-5A08-DC95-5CEB-1B81A98A8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716F59-8E10-74EC-9D86-92D538F72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4EF76-3291-6480-197B-B6F3E2640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BB4E88-CBC4-779D-AF9D-7275063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28C69A-C586-9D99-A39C-B50FFBA0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D7EBB-EF27-CD21-2C49-47948ACD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74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99C1C-AD3A-FFF0-0AF1-423B7248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E2019C-BEFB-5E28-8B13-8670024A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0CDBC3-1511-C948-BA48-4D2BA94B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D047E-8993-BFEC-E609-AFDB82C4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6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79535A-FF81-5450-A197-3764BC8F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2F98EA-4812-E316-6F27-5F1A231F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E1D276-B83F-DE05-EA3F-1F6A09BF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3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4D418-4C4D-2533-7A42-8D9803D2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3C-F31D-B92C-1371-1E42C0C4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FBB99-F563-DB10-9AEB-D85563BB0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C03AA2-DFB5-6DDD-718E-DD33B029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394D48-2F89-395E-E963-15D2A30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1C277-2E32-5D94-F942-C9A59B0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05BA-FCBB-B868-77ED-9CAE4877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AE0516-2579-2EA9-F9F7-CBCEDA57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627D54-929C-A2E0-9107-0B53E5158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C848D-FBD8-4E2F-8DA8-6415BDD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F9330-1F97-69AB-E93C-AE8EAB18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9BBA3B-E680-B9DE-AFD2-B8588B29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3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AA3316-9DC9-085D-8250-BA8D9557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D8827-0FC9-A2A3-3D4D-12854A59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99E00-09AB-1108-174B-D474A51FE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E8BA0-FA9C-64C1-1247-13D70FCA5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A8CFF-0F2E-AAE8-2686-724F57086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5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>
            <a:alphaModFix amt="20000"/>
          </a:blip>
          <a:stretch>
            <a:fillRect/>
          </a:stretch>
        </p:blipFill>
        <p:spPr>
          <a:xfrm flipH="1">
            <a:off x="7210265" y="857250"/>
            <a:ext cx="4738344" cy="5143500"/>
          </a:xfrm>
          <a:prstGeom prst="homePlate">
            <a:avLst>
              <a:gd name="adj" fmla="val 65074"/>
            </a:avLst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667" y="330715"/>
            <a:ext cx="6111495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  <a:t>COMUNICADO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+mn-ea"/>
              <a:cs typeface="+mn-cs"/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449B0C-67F6-0F62-691B-51FA8798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50" y="4853147"/>
            <a:ext cx="1961814" cy="1665998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074E8F07-46B8-1BF8-8117-1311B54C036F}"/>
              </a:ext>
            </a:extLst>
          </p:cNvPr>
          <p:cNvSpPr/>
          <p:nvPr/>
        </p:nvSpPr>
        <p:spPr>
          <a:xfrm rot="16200000" flipV="1">
            <a:off x="-1469581" y="2899274"/>
            <a:ext cx="5118963" cy="768792"/>
          </a:xfrm>
          <a:prstGeom prst="triangle">
            <a:avLst>
              <a:gd name="adj" fmla="val 4892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DF9BA27-D20E-4269-A4C8-D2DF86781A90}"/>
              </a:ext>
            </a:extLst>
          </p:cNvPr>
          <p:cNvSpPr/>
          <p:nvPr/>
        </p:nvSpPr>
        <p:spPr>
          <a:xfrm rot="16200000" flipV="1">
            <a:off x="-1888332" y="2924034"/>
            <a:ext cx="5094330" cy="830884"/>
          </a:xfrm>
          <a:prstGeom prst="triangle">
            <a:avLst/>
          </a:prstGeom>
          <a:gradFill flip="none" rotWithShape="1">
            <a:gsLst>
              <a:gs pos="18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6" name="object 6"/>
          <p:cNvSpPr txBox="1"/>
          <p:nvPr/>
        </p:nvSpPr>
        <p:spPr>
          <a:xfrm>
            <a:off x="1074276" y="952250"/>
            <a:ext cx="10788346" cy="1108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Apreciados clientes y usuarios reciban un cordial saludo.</a:t>
            </a:r>
          </a:p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Pensando siempre en prestarles un mejor servicio, nos complace presentarles a nuestra Auxiliar de Coordinación Médica:</a:t>
            </a:r>
          </a:p>
          <a:p>
            <a:pPr algn="just"/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pic>
        <p:nvPicPr>
          <p:cNvPr id="11" name="Imagen 10" descr="Una mujer con una camisa azul&#10;&#10;Descripción generada automáticamente">
            <a:extLst>
              <a:ext uri="{FF2B5EF4-FFF2-40B4-BE49-F238E27FC236}">
                <a16:creationId xmlns:a16="http://schemas.microsoft.com/office/drawing/2014/main" id="{B2BCE2E6-3600-8B9B-E380-66FC05318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4034" r="14812" b="25916"/>
          <a:stretch/>
        </p:blipFill>
        <p:spPr>
          <a:xfrm>
            <a:off x="1553082" y="1883913"/>
            <a:ext cx="2112947" cy="2725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18CE7684-48C1-EBB6-765C-F5507D91B760}"/>
              </a:ext>
            </a:extLst>
          </p:cNvPr>
          <p:cNvSpPr txBox="1"/>
          <p:nvPr/>
        </p:nvSpPr>
        <p:spPr>
          <a:xfrm>
            <a:off x="1567125" y="4811288"/>
            <a:ext cx="219263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Cindy Johana Amaya S.</a:t>
            </a:r>
          </a:p>
          <a:p>
            <a:r>
              <a:rPr lang="es-CO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Auxiliar de Coordinación Médica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6CA6475-C77F-5E08-EF6E-5F61E2D9C7B2}"/>
              </a:ext>
            </a:extLst>
          </p:cNvPr>
          <p:cNvSpPr txBox="1"/>
          <p:nvPr/>
        </p:nvSpPr>
        <p:spPr>
          <a:xfrm>
            <a:off x="4013486" y="2511699"/>
            <a:ext cx="758766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pPr algn="just"/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Con nuestra auxiliar de coordinación médica, podremos gestionar lo siguiente:</a:t>
            </a:r>
          </a:p>
          <a:p>
            <a:pPr algn="just"/>
            <a:endParaRPr lang="es-ES" sz="14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entre la empresa y la dirección médica   sobre conceptos finales.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para comunicación con especialistas, en caso de requerirlo.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Agendamiento de reuniones y mesas laborales con nuestra coordinadora médica.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sobre servicios y pacientes.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ES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de contacto: </a:t>
            </a: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Cel: 3104126977</a:t>
            </a:r>
          </a:p>
          <a:p>
            <a:r>
              <a:rPr lang="es-E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aux.coordmedica@servicare.com.co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CO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grpSp>
        <p:nvGrpSpPr>
          <p:cNvPr id="2" name="object 5">
            <a:extLst>
              <a:ext uri="{FF2B5EF4-FFF2-40B4-BE49-F238E27FC236}">
                <a16:creationId xmlns:a16="http://schemas.microsoft.com/office/drawing/2014/main" id="{B27C747E-62A5-6375-034C-1E6A73EC34C2}"/>
              </a:ext>
            </a:extLst>
          </p:cNvPr>
          <p:cNvGrpSpPr/>
          <p:nvPr/>
        </p:nvGrpSpPr>
        <p:grpSpPr>
          <a:xfrm>
            <a:off x="2061541" y="5451230"/>
            <a:ext cx="6825724" cy="1144790"/>
            <a:chOff x="1531267" y="2616559"/>
            <a:chExt cx="4098323" cy="104711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5FC4C87-2F04-A211-B95B-2F7F96DA58C0}"/>
                </a:ext>
              </a:extLst>
            </p:cNvPr>
            <p:cNvSpPr/>
            <p:nvPr/>
          </p:nvSpPr>
          <p:spPr>
            <a:xfrm>
              <a:off x="1846610" y="2724273"/>
              <a:ext cx="3782980" cy="861314"/>
            </a:xfrm>
            <a:custGeom>
              <a:avLst/>
              <a:gdLst/>
              <a:ahLst/>
              <a:cxnLst/>
              <a:rect l="l" t="t" r="r" b="b"/>
              <a:pathLst>
                <a:path w="3924300" h="1047114">
                  <a:moveTo>
                    <a:pt x="3482339" y="0"/>
                  </a:moveTo>
                  <a:lnTo>
                    <a:pt x="441706" y="0"/>
                  </a:lnTo>
                  <a:lnTo>
                    <a:pt x="393700" y="2666"/>
                  </a:lnTo>
                  <a:lnTo>
                    <a:pt x="347217" y="10286"/>
                  </a:lnTo>
                  <a:lnTo>
                    <a:pt x="302513" y="22605"/>
                  </a:lnTo>
                  <a:lnTo>
                    <a:pt x="259714" y="39496"/>
                  </a:lnTo>
                  <a:lnTo>
                    <a:pt x="219201" y="60578"/>
                  </a:lnTo>
                  <a:lnTo>
                    <a:pt x="181228" y="85470"/>
                  </a:lnTo>
                  <a:lnTo>
                    <a:pt x="146176" y="114173"/>
                  </a:lnTo>
                  <a:lnTo>
                    <a:pt x="114172" y="146176"/>
                  </a:lnTo>
                  <a:lnTo>
                    <a:pt x="85470" y="181228"/>
                  </a:lnTo>
                  <a:lnTo>
                    <a:pt x="60578" y="219201"/>
                  </a:lnTo>
                  <a:lnTo>
                    <a:pt x="39496" y="259714"/>
                  </a:lnTo>
                  <a:lnTo>
                    <a:pt x="22606" y="302386"/>
                  </a:lnTo>
                  <a:lnTo>
                    <a:pt x="10286" y="347217"/>
                  </a:lnTo>
                  <a:lnTo>
                    <a:pt x="2666" y="393700"/>
                  </a:lnTo>
                  <a:lnTo>
                    <a:pt x="0" y="441705"/>
                  </a:lnTo>
                  <a:lnTo>
                    <a:pt x="0" y="605027"/>
                  </a:lnTo>
                  <a:lnTo>
                    <a:pt x="2666" y="653033"/>
                  </a:lnTo>
                  <a:lnTo>
                    <a:pt x="10286" y="699515"/>
                  </a:lnTo>
                  <a:lnTo>
                    <a:pt x="22606" y="744219"/>
                  </a:lnTo>
                  <a:lnTo>
                    <a:pt x="39496" y="787018"/>
                  </a:lnTo>
                  <a:lnTo>
                    <a:pt x="60578" y="827531"/>
                  </a:lnTo>
                  <a:lnTo>
                    <a:pt x="85470" y="865377"/>
                  </a:lnTo>
                  <a:lnTo>
                    <a:pt x="114172" y="900556"/>
                  </a:lnTo>
                  <a:lnTo>
                    <a:pt x="146176" y="932560"/>
                  </a:lnTo>
                  <a:lnTo>
                    <a:pt x="181228" y="961135"/>
                  </a:lnTo>
                  <a:lnTo>
                    <a:pt x="219201" y="986154"/>
                  </a:lnTo>
                  <a:lnTo>
                    <a:pt x="259714" y="1007236"/>
                  </a:lnTo>
                  <a:lnTo>
                    <a:pt x="302513" y="1024127"/>
                  </a:lnTo>
                  <a:lnTo>
                    <a:pt x="347217" y="1036446"/>
                  </a:lnTo>
                  <a:lnTo>
                    <a:pt x="393700" y="1044066"/>
                  </a:lnTo>
                  <a:lnTo>
                    <a:pt x="441706" y="1046733"/>
                  </a:lnTo>
                  <a:lnTo>
                    <a:pt x="3482339" y="1046733"/>
                  </a:lnTo>
                  <a:lnTo>
                    <a:pt x="3530346" y="1044066"/>
                  </a:lnTo>
                  <a:lnTo>
                    <a:pt x="3576828" y="1036446"/>
                  </a:lnTo>
                  <a:lnTo>
                    <a:pt x="3621531" y="1024127"/>
                  </a:lnTo>
                  <a:lnTo>
                    <a:pt x="3664330" y="1007236"/>
                  </a:lnTo>
                  <a:lnTo>
                    <a:pt x="3704844" y="986154"/>
                  </a:lnTo>
                  <a:lnTo>
                    <a:pt x="3742817" y="961135"/>
                  </a:lnTo>
                  <a:lnTo>
                    <a:pt x="3777869" y="932560"/>
                  </a:lnTo>
                  <a:lnTo>
                    <a:pt x="3809873" y="900556"/>
                  </a:lnTo>
                  <a:lnTo>
                    <a:pt x="3838575" y="865377"/>
                  </a:lnTo>
                  <a:lnTo>
                    <a:pt x="3863594" y="827531"/>
                  </a:lnTo>
                  <a:lnTo>
                    <a:pt x="3884549" y="787018"/>
                  </a:lnTo>
                  <a:lnTo>
                    <a:pt x="3901439" y="744219"/>
                  </a:lnTo>
                  <a:lnTo>
                    <a:pt x="3913885" y="699515"/>
                  </a:lnTo>
                  <a:lnTo>
                    <a:pt x="3921505" y="653033"/>
                  </a:lnTo>
                  <a:lnTo>
                    <a:pt x="3924046" y="605027"/>
                  </a:lnTo>
                  <a:lnTo>
                    <a:pt x="3924046" y="441705"/>
                  </a:lnTo>
                  <a:lnTo>
                    <a:pt x="3921505" y="393700"/>
                  </a:lnTo>
                  <a:lnTo>
                    <a:pt x="3913885" y="347217"/>
                  </a:lnTo>
                  <a:lnTo>
                    <a:pt x="3901439" y="302386"/>
                  </a:lnTo>
                  <a:lnTo>
                    <a:pt x="3884549" y="259714"/>
                  </a:lnTo>
                  <a:lnTo>
                    <a:pt x="3863594" y="219201"/>
                  </a:lnTo>
                  <a:lnTo>
                    <a:pt x="3838575" y="181228"/>
                  </a:lnTo>
                  <a:lnTo>
                    <a:pt x="3809873" y="146176"/>
                  </a:lnTo>
                  <a:lnTo>
                    <a:pt x="3777869" y="114173"/>
                  </a:lnTo>
                  <a:lnTo>
                    <a:pt x="3742817" y="85470"/>
                  </a:lnTo>
                  <a:lnTo>
                    <a:pt x="3704844" y="60578"/>
                  </a:lnTo>
                  <a:lnTo>
                    <a:pt x="3664330" y="39496"/>
                  </a:lnTo>
                  <a:lnTo>
                    <a:pt x="3621531" y="22605"/>
                  </a:lnTo>
                  <a:lnTo>
                    <a:pt x="3576828" y="10286"/>
                  </a:lnTo>
                  <a:lnTo>
                    <a:pt x="3530346" y="2666"/>
                  </a:lnTo>
                  <a:lnTo>
                    <a:pt x="3482339" y="0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F27F40A-844B-3C29-7098-8AA51178CC18}"/>
                </a:ext>
              </a:extLst>
            </p:cNvPr>
            <p:cNvSpPr/>
            <p:nvPr/>
          </p:nvSpPr>
          <p:spPr>
            <a:xfrm>
              <a:off x="1531267" y="2616559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0"/>
                  </a:moveTo>
                  <a:lnTo>
                    <a:pt x="475742" y="2158"/>
                  </a:lnTo>
                  <a:lnTo>
                    <a:pt x="429260" y="8381"/>
                  </a:lnTo>
                  <a:lnTo>
                    <a:pt x="384175" y="18668"/>
                  </a:lnTo>
                  <a:lnTo>
                    <a:pt x="340741" y="32765"/>
                  </a:lnTo>
                  <a:lnTo>
                    <a:pt x="298957" y="50418"/>
                  </a:lnTo>
                  <a:lnTo>
                    <a:pt x="259206" y="71500"/>
                  </a:lnTo>
                  <a:lnTo>
                    <a:pt x="221487" y="95757"/>
                  </a:lnTo>
                  <a:lnTo>
                    <a:pt x="186181" y="123062"/>
                  </a:lnTo>
                  <a:lnTo>
                    <a:pt x="153288" y="153288"/>
                  </a:lnTo>
                  <a:lnTo>
                    <a:pt x="123062" y="186181"/>
                  </a:lnTo>
                  <a:lnTo>
                    <a:pt x="95757" y="221487"/>
                  </a:lnTo>
                  <a:lnTo>
                    <a:pt x="71500" y="259206"/>
                  </a:lnTo>
                  <a:lnTo>
                    <a:pt x="50418" y="298957"/>
                  </a:lnTo>
                  <a:lnTo>
                    <a:pt x="32765" y="340740"/>
                  </a:lnTo>
                  <a:lnTo>
                    <a:pt x="18668" y="384175"/>
                  </a:lnTo>
                  <a:lnTo>
                    <a:pt x="8381" y="429259"/>
                  </a:lnTo>
                  <a:lnTo>
                    <a:pt x="2159" y="475741"/>
                  </a:lnTo>
                  <a:lnTo>
                    <a:pt x="0" y="523366"/>
                  </a:lnTo>
                  <a:lnTo>
                    <a:pt x="2159" y="570991"/>
                  </a:lnTo>
                  <a:lnTo>
                    <a:pt x="8381" y="617474"/>
                  </a:lnTo>
                  <a:lnTo>
                    <a:pt x="18668" y="662431"/>
                  </a:lnTo>
                  <a:lnTo>
                    <a:pt x="32765" y="705992"/>
                  </a:lnTo>
                  <a:lnTo>
                    <a:pt x="50418" y="747649"/>
                  </a:lnTo>
                  <a:lnTo>
                    <a:pt x="71500" y="787526"/>
                  </a:lnTo>
                  <a:lnTo>
                    <a:pt x="95757" y="825118"/>
                  </a:lnTo>
                  <a:lnTo>
                    <a:pt x="123062" y="860551"/>
                  </a:lnTo>
                  <a:lnTo>
                    <a:pt x="153288" y="893444"/>
                  </a:lnTo>
                  <a:lnTo>
                    <a:pt x="186181" y="923543"/>
                  </a:lnTo>
                  <a:lnTo>
                    <a:pt x="221487" y="950976"/>
                  </a:lnTo>
                  <a:lnTo>
                    <a:pt x="259206" y="975232"/>
                  </a:lnTo>
                  <a:lnTo>
                    <a:pt x="298957" y="996314"/>
                  </a:lnTo>
                  <a:lnTo>
                    <a:pt x="340741" y="1013967"/>
                  </a:lnTo>
                  <a:lnTo>
                    <a:pt x="384175" y="1027937"/>
                  </a:lnTo>
                  <a:lnTo>
                    <a:pt x="429260" y="1038225"/>
                  </a:lnTo>
                  <a:lnTo>
                    <a:pt x="475742" y="1044575"/>
                  </a:lnTo>
                  <a:lnTo>
                    <a:pt x="523367" y="1046733"/>
                  </a:lnTo>
                  <a:lnTo>
                    <a:pt x="570992" y="1044575"/>
                  </a:lnTo>
                  <a:lnTo>
                    <a:pt x="617474" y="1038225"/>
                  </a:lnTo>
                  <a:lnTo>
                    <a:pt x="662432" y="1027937"/>
                  </a:lnTo>
                  <a:lnTo>
                    <a:pt x="705993" y="1013967"/>
                  </a:lnTo>
                  <a:lnTo>
                    <a:pt x="747649" y="996314"/>
                  </a:lnTo>
                  <a:lnTo>
                    <a:pt x="787526" y="975232"/>
                  </a:lnTo>
                  <a:lnTo>
                    <a:pt x="825119" y="950976"/>
                  </a:lnTo>
                  <a:lnTo>
                    <a:pt x="860551" y="923543"/>
                  </a:lnTo>
                  <a:lnTo>
                    <a:pt x="893444" y="893444"/>
                  </a:lnTo>
                  <a:lnTo>
                    <a:pt x="923544" y="860551"/>
                  </a:lnTo>
                  <a:lnTo>
                    <a:pt x="950976" y="825118"/>
                  </a:lnTo>
                  <a:lnTo>
                    <a:pt x="975232" y="787526"/>
                  </a:lnTo>
                  <a:lnTo>
                    <a:pt x="996314" y="747649"/>
                  </a:lnTo>
                  <a:lnTo>
                    <a:pt x="1013968" y="705992"/>
                  </a:lnTo>
                  <a:lnTo>
                    <a:pt x="1027938" y="662431"/>
                  </a:lnTo>
                  <a:lnTo>
                    <a:pt x="1038225" y="617474"/>
                  </a:lnTo>
                  <a:lnTo>
                    <a:pt x="1044575" y="570991"/>
                  </a:lnTo>
                  <a:lnTo>
                    <a:pt x="1046733" y="523366"/>
                  </a:lnTo>
                  <a:lnTo>
                    <a:pt x="1044575" y="475741"/>
                  </a:lnTo>
                  <a:lnTo>
                    <a:pt x="1038225" y="429259"/>
                  </a:lnTo>
                  <a:lnTo>
                    <a:pt x="1027938" y="384175"/>
                  </a:lnTo>
                  <a:lnTo>
                    <a:pt x="1013968" y="340740"/>
                  </a:lnTo>
                  <a:lnTo>
                    <a:pt x="996314" y="298957"/>
                  </a:lnTo>
                  <a:lnTo>
                    <a:pt x="975232" y="259206"/>
                  </a:lnTo>
                  <a:lnTo>
                    <a:pt x="950976" y="221487"/>
                  </a:lnTo>
                  <a:lnTo>
                    <a:pt x="923544" y="186181"/>
                  </a:lnTo>
                  <a:lnTo>
                    <a:pt x="893444" y="153288"/>
                  </a:lnTo>
                  <a:lnTo>
                    <a:pt x="860551" y="123062"/>
                  </a:lnTo>
                  <a:lnTo>
                    <a:pt x="825119" y="95757"/>
                  </a:lnTo>
                  <a:lnTo>
                    <a:pt x="787526" y="71500"/>
                  </a:lnTo>
                  <a:lnTo>
                    <a:pt x="747649" y="50418"/>
                  </a:lnTo>
                  <a:lnTo>
                    <a:pt x="705993" y="32765"/>
                  </a:lnTo>
                  <a:lnTo>
                    <a:pt x="662432" y="18668"/>
                  </a:lnTo>
                  <a:lnTo>
                    <a:pt x="617474" y="8381"/>
                  </a:lnTo>
                  <a:lnTo>
                    <a:pt x="570992" y="2158"/>
                  </a:lnTo>
                  <a:lnTo>
                    <a:pt x="523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1155C6E-A2DD-22E2-728A-DA74D557DD19}"/>
                </a:ext>
              </a:extLst>
            </p:cNvPr>
            <p:cNvSpPr/>
            <p:nvPr/>
          </p:nvSpPr>
          <p:spPr>
            <a:xfrm>
              <a:off x="1845527" y="2684644"/>
              <a:ext cx="673062" cy="94373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1046733" y="523367"/>
                  </a:moveTo>
                  <a:lnTo>
                    <a:pt x="1044575" y="570992"/>
                  </a:lnTo>
                  <a:lnTo>
                    <a:pt x="1038225" y="617474"/>
                  </a:lnTo>
                  <a:lnTo>
                    <a:pt x="1027938" y="662431"/>
                  </a:lnTo>
                  <a:lnTo>
                    <a:pt x="1013968" y="705993"/>
                  </a:lnTo>
                  <a:lnTo>
                    <a:pt x="996314" y="747649"/>
                  </a:lnTo>
                  <a:lnTo>
                    <a:pt x="975232" y="787526"/>
                  </a:lnTo>
                  <a:lnTo>
                    <a:pt x="950976" y="825119"/>
                  </a:lnTo>
                  <a:lnTo>
                    <a:pt x="923544" y="860551"/>
                  </a:lnTo>
                  <a:lnTo>
                    <a:pt x="893444" y="893445"/>
                  </a:lnTo>
                  <a:lnTo>
                    <a:pt x="860551" y="923544"/>
                  </a:lnTo>
                  <a:lnTo>
                    <a:pt x="825119" y="950976"/>
                  </a:lnTo>
                  <a:lnTo>
                    <a:pt x="787526" y="975232"/>
                  </a:lnTo>
                  <a:lnTo>
                    <a:pt x="747649" y="996315"/>
                  </a:lnTo>
                  <a:lnTo>
                    <a:pt x="705993" y="1013968"/>
                  </a:lnTo>
                  <a:lnTo>
                    <a:pt x="662432" y="1027938"/>
                  </a:lnTo>
                  <a:lnTo>
                    <a:pt x="617474" y="1038225"/>
                  </a:lnTo>
                  <a:lnTo>
                    <a:pt x="570992" y="1044575"/>
                  </a:lnTo>
                  <a:lnTo>
                    <a:pt x="523367" y="1046733"/>
                  </a:lnTo>
                  <a:lnTo>
                    <a:pt x="475742" y="1044575"/>
                  </a:lnTo>
                  <a:lnTo>
                    <a:pt x="429259" y="1038225"/>
                  </a:lnTo>
                  <a:lnTo>
                    <a:pt x="384175" y="1027938"/>
                  </a:lnTo>
                  <a:lnTo>
                    <a:pt x="340740" y="1013968"/>
                  </a:lnTo>
                  <a:lnTo>
                    <a:pt x="298957" y="996315"/>
                  </a:lnTo>
                  <a:lnTo>
                    <a:pt x="259206" y="975232"/>
                  </a:lnTo>
                  <a:lnTo>
                    <a:pt x="221487" y="950976"/>
                  </a:lnTo>
                  <a:lnTo>
                    <a:pt x="186181" y="923544"/>
                  </a:lnTo>
                  <a:lnTo>
                    <a:pt x="153288" y="893445"/>
                  </a:lnTo>
                  <a:lnTo>
                    <a:pt x="123062" y="860551"/>
                  </a:lnTo>
                  <a:lnTo>
                    <a:pt x="95757" y="825119"/>
                  </a:lnTo>
                  <a:lnTo>
                    <a:pt x="71500" y="787526"/>
                  </a:lnTo>
                  <a:lnTo>
                    <a:pt x="50418" y="747649"/>
                  </a:lnTo>
                  <a:lnTo>
                    <a:pt x="32765" y="705993"/>
                  </a:lnTo>
                  <a:lnTo>
                    <a:pt x="18668" y="662431"/>
                  </a:lnTo>
                  <a:lnTo>
                    <a:pt x="8381" y="617474"/>
                  </a:lnTo>
                  <a:lnTo>
                    <a:pt x="2159" y="570992"/>
                  </a:lnTo>
                  <a:lnTo>
                    <a:pt x="0" y="523367"/>
                  </a:lnTo>
                  <a:lnTo>
                    <a:pt x="2159" y="475742"/>
                  </a:lnTo>
                  <a:lnTo>
                    <a:pt x="8381" y="429259"/>
                  </a:lnTo>
                  <a:lnTo>
                    <a:pt x="18668" y="384175"/>
                  </a:lnTo>
                  <a:lnTo>
                    <a:pt x="32765" y="340741"/>
                  </a:lnTo>
                  <a:lnTo>
                    <a:pt x="50418" y="298957"/>
                  </a:lnTo>
                  <a:lnTo>
                    <a:pt x="71500" y="259206"/>
                  </a:lnTo>
                  <a:lnTo>
                    <a:pt x="95757" y="221488"/>
                  </a:lnTo>
                  <a:lnTo>
                    <a:pt x="123062" y="186181"/>
                  </a:lnTo>
                  <a:lnTo>
                    <a:pt x="153288" y="153289"/>
                  </a:lnTo>
                  <a:lnTo>
                    <a:pt x="186181" y="123063"/>
                  </a:lnTo>
                  <a:lnTo>
                    <a:pt x="221487" y="95757"/>
                  </a:lnTo>
                  <a:lnTo>
                    <a:pt x="259206" y="71500"/>
                  </a:lnTo>
                  <a:lnTo>
                    <a:pt x="298957" y="50419"/>
                  </a:lnTo>
                  <a:lnTo>
                    <a:pt x="340740" y="32766"/>
                  </a:lnTo>
                  <a:lnTo>
                    <a:pt x="384175" y="18669"/>
                  </a:lnTo>
                  <a:lnTo>
                    <a:pt x="429259" y="8381"/>
                  </a:lnTo>
                  <a:lnTo>
                    <a:pt x="475742" y="2158"/>
                  </a:lnTo>
                  <a:lnTo>
                    <a:pt x="523367" y="0"/>
                  </a:lnTo>
                  <a:lnTo>
                    <a:pt x="570992" y="2158"/>
                  </a:lnTo>
                  <a:lnTo>
                    <a:pt x="617474" y="8381"/>
                  </a:lnTo>
                  <a:lnTo>
                    <a:pt x="662432" y="18669"/>
                  </a:lnTo>
                  <a:lnTo>
                    <a:pt x="705993" y="32766"/>
                  </a:lnTo>
                  <a:lnTo>
                    <a:pt x="747649" y="50419"/>
                  </a:lnTo>
                  <a:lnTo>
                    <a:pt x="787526" y="71500"/>
                  </a:lnTo>
                  <a:lnTo>
                    <a:pt x="825119" y="95757"/>
                  </a:lnTo>
                  <a:lnTo>
                    <a:pt x="860551" y="123063"/>
                  </a:lnTo>
                  <a:lnTo>
                    <a:pt x="893444" y="153289"/>
                  </a:lnTo>
                  <a:lnTo>
                    <a:pt x="923544" y="186181"/>
                  </a:lnTo>
                  <a:lnTo>
                    <a:pt x="950976" y="221488"/>
                  </a:lnTo>
                  <a:lnTo>
                    <a:pt x="975232" y="259206"/>
                  </a:lnTo>
                  <a:lnTo>
                    <a:pt x="996314" y="298957"/>
                  </a:lnTo>
                  <a:lnTo>
                    <a:pt x="1013968" y="340741"/>
                  </a:lnTo>
                  <a:lnTo>
                    <a:pt x="1027938" y="384175"/>
                  </a:lnTo>
                  <a:lnTo>
                    <a:pt x="1038225" y="429259"/>
                  </a:lnTo>
                  <a:lnTo>
                    <a:pt x="1044575" y="475742"/>
                  </a:lnTo>
                  <a:lnTo>
                    <a:pt x="1046733" y="523367"/>
                  </a:lnTo>
                  <a:close/>
                </a:path>
              </a:pathLst>
            </a:custGeom>
            <a:ln w="71996">
              <a:solidFill>
                <a:srgbClr val="009790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B9F20B26-DA96-0FF4-6CF0-53F43DA71A72}"/>
                </a:ext>
              </a:extLst>
            </p:cNvPr>
            <p:cNvSpPr/>
            <p:nvPr/>
          </p:nvSpPr>
          <p:spPr>
            <a:xfrm>
              <a:off x="1892663" y="2873814"/>
              <a:ext cx="529472" cy="562232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219329" y="108966"/>
                  </a:moveTo>
                  <a:lnTo>
                    <a:pt x="217043" y="97409"/>
                  </a:lnTo>
                  <a:lnTo>
                    <a:pt x="210693" y="88011"/>
                  </a:lnTo>
                  <a:lnTo>
                    <a:pt x="201168" y="81661"/>
                  </a:lnTo>
                  <a:lnTo>
                    <a:pt x="189611" y="79248"/>
                  </a:lnTo>
                  <a:lnTo>
                    <a:pt x="178054" y="81661"/>
                  </a:lnTo>
                  <a:lnTo>
                    <a:pt x="168529" y="88011"/>
                  </a:lnTo>
                  <a:lnTo>
                    <a:pt x="162179" y="97409"/>
                  </a:lnTo>
                  <a:lnTo>
                    <a:pt x="159893" y="108966"/>
                  </a:lnTo>
                  <a:lnTo>
                    <a:pt x="159893" y="183261"/>
                  </a:lnTo>
                  <a:lnTo>
                    <a:pt x="172212" y="189357"/>
                  </a:lnTo>
                  <a:lnTo>
                    <a:pt x="182753" y="197866"/>
                  </a:lnTo>
                  <a:lnTo>
                    <a:pt x="191008" y="208661"/>
                  </a:lnTo>
                  <a:lnTo>
                    <a:pt x="196723" y="221234"/>
                  </a:lnTo>
                  <a:lnTo>
                    <a:pt x="203708" y="217551"/>
                  </a:lnTo>
                  <a:lnTo>
                    <a:pt x="211455" y="215773"/>
                  </a:lnTo>
                  <a:lnTo>
                    <a:pt x="219329" y="215138"/>
                  </a:lnTo>
                  <a:lnTo>
                    <a:pt x="219329" y="108966"/>
                  </a:lnTo>
                  <a:close/>
                </a:path>
                <a:path w="676910" h="676910">
                  <a:moveTo>
                    <a:pt x="278765" y="358140"/>
                  </a:moveTo>
                  <a:lnTo>
                    <a:pt x="277241" y="350393"/>
                  </a:lnTo>
                  <a:lnTo>
                    <a:pt x="273050" y="344043"/>
                  </a:lnTo>
                  <a:lnTo>
                    <a:pt x="266700" y="339852"/>
                  </a:lnTo>
                  <a:lnTo>
                    <a:pt x="258953" y="338328"/>
                  </a:lnTo>
                  <a:lnTo>
                    <a:pt x="237109" y="338328"/>
                  </a:lnTo>
                  <a:lnTo>
                    <a:pt x="234823" y="328930"/>
                  </a:lnTo>
                  <a:lnTo>
                    <a:pt x="231521" y="320040"/>
                  </a:lnTo>
                  <a:lnTo>
                    <a:pt x="227457" y="311531"/>
                  </a:lnTo>
                  <a:lnTo>
                    <a:pt x="222631" y="303530"/>
                  </a:lnTo>
                  <a:lnTo>
                    <a:pt x="238125" y="288036"/>
                  </a:lnTo>
                  <a:lnTo>
                    <a:pt x="242570" y="281432"/>
                  </a:lnTo>
                  <a:lnTo>
                    <a:pt x="243700" y="275463"/>
                  </a:lnTo>
                  <a:lnTo>
                    <a:pt x="243967" y="274066"/>
                  </a:lnTo>
                  <a:lnTo>
                    <a:pt x="242443" y="266573"/>
                  </a:lnTo>
                  <a:lnTo>
                    <a:pt x="238125" y="259969"/>
                  </a:lnTo>
                  <a:lnTo>
                    <a:pt x="231648" y="255651"/>
                  </a:lnTo>
                  <a:lnTo>
                    <a:pt x="224155" y="254127"/>
                  </a:lnTo>
                  <a:lnTo>
                    <a:pt x="216662" y="255651"/>
                  </a:lnTo>
                  <a:lnTo>
                    <a:pt x="210185" y="259969"/>
                  </a:lnTo>
                  <a:lnTo>
                    <a:pt x="194691" y="275463"/>
                  </a:lnTo>
                  <a:lnTo>
                    <a:pt x="186563" y="270637"/>
                  </a:lnTo>
                  <a:lnTo>
                    <a:pt x="178054" y="266573"/>
                  </a:lnTo>
                  <a:lnTo>
                    <a:pt x="169164" y="263398"/>
                  </a:lnTo>
                  <a:lnTo>
                    <a:pt x="159893" y="260985"/>
                  </a:lnTo>
                  <a:lnTo>
                    <a:pt x="159893" y="239141"/>
                  </a:lnTo>
                  <a:lnTo>
                    <a:pt x="158369" y="231521"/>
                  </a:lnTo>
                  <a:lnTo>
                    <a:pt x="154051" y="225171"/>
                  </a:lnTo>
                  <a:lnTo>
                    <a:pt x="147701" y="220980"/>
                  </a:lnTo>
                  <a:lnTo>
                    <a:pt x="140081" y="219329"/>
                  </a:lnTo>
                  <a:lnTo>
                    <a:pt x="140081" y="377952"/>
                  </a:lnTo>
                  <a:lnTo>
                    <a:pt x="138430" y="385699"/>
                  </a:lnTo>
                  <a:lnTo>
                    <a:pt x="134239" y="391922"/>
                  </a:lnTo>
                  <a:lnTo>
                    <a:pt x="127889" y="396240"/>
                  </a:lnTo>
                  <a:lnTo>
                    <a:pt x="120269" y="397764"/>
                  </a:lnTo>
                  <a:lnTo>
                    <a:pt x="112522" y="396240"/>
                  </a:lnTo>
                  <a:lnTo>
                    <a:pt x="106172" y="391922"/>
                  </a:lnTo>
                  <a:lnTo>
                    <a:pt x="101981" y="385699"/>
                  </a:lnTo>
                  <a:lnTo>
                    <a:pt x="100457" y="377952"/>
                  </a:lnTo>
                  <a:lnTo>
                    <a:pt x="101981" y="370205"/>
                  </a:lnTo>
                  <a:lnTo>
                    <a:pt x="106172" y="363855"/>
                  </a:lnTo>
                  <a:lnTo>
                    <a:pt x="112522" y="359664"/>
                  </a:lnTo>
                  <a:lnTo>
                    <a:pt x="120269" y="358140"/>
                  </a:lnTo>
                  <a:lnTo>
                    <a:pt x="127889" y="359664"/>
                  </a:lnTo>
                  <a:lnTo>
                    <a:pt x="134239" y="363855"/>
                  </a:lnTo>
                  <a:lnTo>
                    <a:pt x="138430" y="370205"/>
                  </a:lnTo>
                  <a:lnTo>
                    <a:pt x="140081" y="377952"/>
                  </a:lnTo>
                  <a:lnTo>
                    <a:pt x="140081" y="219329"/>
                  </a:lnTo>
                  <a:lnTo>
                    <a:pt x="132334" y="220980"/>
                  </a:lnTo>
                  <a:lnTo>
                    <a:pt x="125984" y="225171"/>
                  </a:lnTo>
                  <a:lnTo>
                    <a:pt x="121793" y="231521"/>
                  </a:lnTo>
                  <a:lnTo>
                    <a:pt x="120269" y="239141"/>
                  </a:lnTo>
                  <a:lnTo>
                    <a:pt x="120269" y="260985"/>
                  </a:lnTo>
                  <a:lnTo>
                    <a:pt x="110871" y="263398"/>
                  </a:lnTo>
                  <a:lnTo>
                    <a:pt x="101981" y="266573"/>
                  </a:lnTo>
                  <a:lnTo>
                    <a:pt x="93472" y="270637"/>
                  </a:lnTo>
                  <a:lnTo>
                    <a:pt x="85471" y="275463"/>
                  </a:lnTo>
                  <a:lnTo>
                    <a:pt x="69977" y="259969"/>
                  </a:lnTo>
                  <a:lnTo>
                    <a:pt x="63373" y="255651"/>
                  </a:lnTo>
                  <a:lnTo>
                    <a:pt x="56007" y="254127"/>
                  </a:lnTo>
                  <a:lnTo>
                    <a:pt x="48514" y="255651"/>
                  </a:lnTo>
                  <a:lnTo>
                    <a:pt x="41910" y="259969"/>
                  </a:lnTo>
                  <a:lnTo>
                    <a:pt x="37592" y="266573"/>
                  </a:lnTo>
                  <a:lnTo>
                    <a:pt x="36195" y="274066"/>
                  </a:lnTo>
                  <a:lnTo>
                    <a:pt x="37592" y="281432"/>
                  </a:lnTo>
                  <a:lnTo>
                    <a:pt x="41910" y="288036"/>
                  </a:lnTo>
                  <a:lnTo>
                    <a:pt x="57404" y="303530"/>
                  </a:lnTo>
                  <a:lnTo>
                    <a:pt x="52578" y="311531"/>
                  </a:lnTo>
                  <a:lnTo>
                    <a:pt x="48514" y="320040"/>
                  </a:lnTo>
                  <a:lnTo>
                    <a:pt x="45339" y="328930"/>
                  </a:lnTo>
                  <a:lnTo>
                    <a:pt x="42926" y="338328"/>
                  </a:lnTo>
                  <a:lnTo>
                    <a:pt x="19812" y="338328"/>
                  </a:lnTo>
                  <a:lnTo>
                    <a:pt x="12065" y="339852"/>
                  </a:lnTo>
                  <a:lnTo>
                    <a:pt x="5842" y="344043"/>
                  </a:lnTo>
                  <a:lnTo>
                    <a:pt x="1524" y="350393"/>
                  </a:lnTo>
                  <a:lnTo>
                    <a:pt x="0" y="358140"/>
                  </a:lnTo>
                  <a:lnTo>
                    <a:pt x="1524" y="365760"/>
                  </a:lnTo>
                  <a:lnTo>
                    <a:pt x="5842" y="372110"/>
                  </a:lnTo>
                  <a:lnTo>
                    <a:pt x="12065" y="376301"/>
                  </a:lnTo>
                  <a:lnTo>
                    <a:pt x="19812" y="377952"/>
                  </a:lnTo>
                  <a:lnTo>
                    <a:pt x="42926" y="377952"/>
                  </a:lnTo>
                  <a:lnTo>
                    <a:pt x="45339" y="387223"/>
                  </a:lnTo>
                  <a:lnTo>
                    <a:pt x="48514" y="396240"/>
                  </a:lnTo>
                  <a:lnTo>
                    <a:pt x="52578" y="404622"/>
                  </a:lnTo>
                  <a:lnTo>
                    <a:pt x="57404" y="412750"/>
                  </a:lnTo>
                  <a:lnTo>
                    <a:pt x="41910" y="428117"/>
                  </a:lnTo>
                  <a:lnTo>
                    <a:pt x="37592" y="434721"/>
                  </a:lnTo>
                  <a:lnTo>
                    <a:pt x="36195" y="442214"/>
                  </a:lnTo>
                  <a:lnTo>
                    <a:pt x="37592" y="449707"/>
                  </a:lnTo>
                  <a:lnTo>
                    <a:pt x="41910" y="456184"/>
                  </a:lnTo>
                  <a:lnTo>
                    <a:pt x="48514" y="460502"/>
                  </a:lnTo>
                  <a:lnTo>
                    <a:pt x="56007" y="462026"/>
                  </a:lnTo>
                  <a:lnTo>
                    <a:pt x="63373" y="460502"/>
                  </a:lnTo>
                  <a:lnTo>
                    <a:pt x="69977" y="456184"/>
                  </a:lnTo>
                  <a:lnTo>
                    <a:pt x="85471" y="440690"/>
                  </a:lnTo>
                  <a:lnTo>
                    <a:pt x="93472" y="445516"/>
                  </a:lnTo>
                  <a:lnTo>
                    <a:pt x="101981" y="449580"/>
                  </a:lnTo>
                  <a:lnTo>
                    <a:pt x="110871" y="452882"/>
                  </a:lnTo>
                  <a:lnTo>
                    <a:pt x="120269" y="455168"/>
                  </a:lnTo>
                  <a:lnTo>
                    <a:pt x="120269" y="477012"/>
                  </a:lnTo>
                  <a:lnTo>
                    <a:pt x="121793" y="484759"/>
                  </a:lnTo>
                  <a:lnTo>
                    <a:pt x="125984" y="490982"/>
                  </a:lnTo>
                  <a:lnTo>
                    <a:pt x="132334" y="495300"/>
                  </a:lnTo>
                  <a:lnTo>
                    <a:pt x="140081" y="496824"/>
                  </a:lnTo>
                  <a:lnTo>
                    <a:pt x="147701" y="495300"/>
                  </a:lnTo>
                  <a:lnTo>
                    <a:pt x="154051" y="490982"/>
                  </a:lnTo>
                  <a:lnTo>
                    <a:pt x="158369" y="484759"/>
                  </a:lnTo>
                  <a:lnTo>
                    <a:pt x="159893" y="477012"/>
                  </a:lnTo>
                  <a:lnTo>
                    <a:pt x="159893" y="455168"/>
                  </a:lnTo>
                  <a:lnTo>
                    <a:pt x="169164" y="452882"/>
                  </a:lnTo>
                  <a:lnTo>
                    <a:pt x="178054" y="449580"/>
                  </a:lnTo>
                  <a:lnTo>
                    <a:pt x="186563" y="445516"/>
                  </a:lnTo>
                  <a:lnTo>
                    <a:pt x="194691" y="440690"/>
                  </a:lnTo>
                  <a:lnTo>
                    <a:pt x="210185" y="456184"/>
                  </a:lnTo>
                  <a:lnTo>
                    <a:pt x="216662" y="460502"/>
                  </a:lnTo>
                  <a:lnTo>
                    <a:pt x="224155" y="462026"/>
                  </a:lnTo>
                  <a:lnTo>
                    <a:pt x="231648" y="460502"/>
                  </a:lnTo>
                  <a:lnTo>
                    <a:pt x="238125" y="456184"/>
                  </a:lnTo>
                  <a:lnTo>
                    <a:pt x="242570" y="449707"/>
                  </a:lnTo>
                  <a:lnTo>
                    <a:pt x="243967" y="442214"/>
                  </a:lnTo>
                  <a:lnTo>
                    <a:pt x="243713" y="440690"/>
                  </a:lnTo>
                  <a:lnTo>
                    <a:pt x="242570" y="434721"/>
                  </a:lnTo>
                  <a:lnTo>
                    <a:pt x="238125" y="428117"/>
                  </a:lnTo>
                  <a:lnTo>
                    <a:pt x="222631" y="412750"/>
                  </a:lnTo>
                  <a:lnTo>
                    <a:pt x="227457" y="404622"/>
                  </a:lnTo>
                  <a:lnTo>
                    <a:pt x="230759" y="397764"/>
                  </a:lnTo>
                  <a:lnTo>
                    <a:pt x="231521" y="396113"/>
                  </a:lnTo>
                  <a:lnTo>
                    <a:pt x="234823" y="387223"/>
                  </a:lnTo>
                  <a:lnTo>
                    <a:pt x="237109" y="377952"/>
                  </a:lnTo>
                  <a:lnTo>
                    <a:pt x="258953" y="377952"/>
                  </a:lnTo>
                  <a:lnTo>
                    <a:pt x="266700" y="376301"/>
                  </a:lnTo>
                  <a:lnTo>
                    <a:pt x="273050" y="372110"/>
                  </a:lnTo>
                  <a:lnTo>
                    <a:pt x="277241" y="365760"/>
                  </a:lnTo>
                  <a:lnTo>
                    <a:pt x="278765" y="358140"/>
                  </a:lnTo>
                  <a:close/>
                </a:path>
                <a:path w="676910" h="676910">
                  <a:moveTo>
                    <a:pt x="417576" y="496824"/>
                  </a:moveTo>
                  <a:lnTo>
                    <a:pt x="415925" y="489204"/>
                  </a:lnTo>
                  <a:lnTo>
                    <a:pt x="411734" y="482854"/>
                  </a:lnTo>
                  <a:lnTo>
                    <a:pt x="405511" y="478663"/>
                  </a:lnTo>
                  <a:lnTo>
                    <a:pt x="397764" y="477012"/>
                  </a:lnTo>
                  <a:lnTo>
                    <a:pt x="390017" y="478663"/>
                  </a:lnTo>
                  <a:lnTo>
                    <a:pt x="383667" y="482854"/>
                  </a:lnTo>
                  <a:lnTo>
                    <a:pt x="379476" y="489204"/>
                  </a:lnTo>
                  <a:lnTo>
                    <a:pt x="377952" y="496824"/>
                  </a:lnTo>
                  <a:lnTo>
                    <a:pt x="379476" y="504571"/>
                  </a:lnTo>
                  <a:lnTo>
                    <a:pt x="383667" y="510921"/>
                  </a:lnTo>
                  <a:lnTo>
                    <a:pt x="390017" y="515112"/>
                  </a:lnTo>
                  <a:lnTo>
                    <a:pt x="397764" y="516636"/>
                  </a:lnTo>
                  <a:lnTo>
                    <a:pt x="405511" y="515112"/>
                  </a:lnTo>
                  <a:lnTo>
                    <a:pt x="411734" y="510921"/>
                  </a:lnTo>
                  <a:lnTo>
                    <a:pt x="415925" y="504571"/>
                  </a:lnTo>
                  <a:lnTo>
                    <a:pt x="417576" y="496824"/>
                  </a:lnTo>
                  <a:close/>
                </a:path>
                <a:path w="676910" h="676910">
                  <a:moveTo>
                    <a:pt x="676529" y="377952"/>
                  </a:moveTo>
                  <a:lnTo>
                    <a:pt x="673481" y="362458"/>
                  </a:lnTo>
                  <a:lnTo>
                    <a:pt x="664972" y="349885"/>
                  </a:lnTo>
                  <a:lnTo>
                    <a:pt x="652272" y="341376"/>
                  </a:lnTo>
                  <a:lnTo>
                    <a:pt x="636905" y="338328"/>
                  </a:lnTo>
                  <a:lnTo>
                    <a:pt x="629666" y="338963"/>
                  </a:lnTo>
                  <a:lnTo>
                    <a:pt x="622681" y="340868"/>
                  </a:lnTo>
                  <a:lnTo>
                    <a:pt x="616204" y="344043"/>
                  </a:lnTo>
                  <a:lnTo>
                    <a:pt x="610362" y="348488"/>
                  </a:lnTo>
                  <a:lnTo>
                    <a:pt x="516636" y="430657"/>
                  </a:lnTo>
                  <a:lnTo>
                    <a:pt x="516636" y="69342"/>
                  </a:lnTo>
                  <a:lnTo>
                    <a:pt x="514350" y="57785"/>
                  </a:lnTo>
                  <a:lnTo>
                    <a:pt x="508000" y="48387"/>
                  </a:lnTo>
                  <a:lnTo>
                    <a:pt x="498475" y="42037"/>
                  </a:lnTo>
                  <a:lnTo>
                    <a:pt x="486918" y="39624"/>
                  </a:lnTo>
                  <a:lnTo>
                    <a:pt x="486029" y="39751"/>
                  </a:lnTo>
                  <a:lnTo>
                    <a:pt x="486029" y="454787"/>
                  </a:lnTo>
                  <a:lnTo>
                    <a:pt x="485521" y="462407"/>
                  </a:lnTo>
                  <a:lnTo>
                    <a:pt x="482219" y="469138"/>
                  </a:lnTo>
                  <a:lnTo>
                    <a:pt x="476250" y="474345"/>
                  </a:lnTo>
                  <a:lnTo>
                    <a:pt x="456057" y="486029"/>
                  </a:lnTo>
                  <a:lnTo>
                    <a:pt x="456692" y="489585"/>
                  </a:lnTo>
                  <a:lnTo>
                    <a:pt x="456946" y="491744"/>
                  </a:lnTo>
                  <a:lnTo>
                    <a:pt x="457022" y="501650"/>
                  </a:lnTo>
                  <a:lnTo>
                    <a:pt x="456692" y="504190"/>
                  </a:lnTo>
                  <a:lnTo>
                    <a:pt x="456057" y="507619"/>
                  </a:lnTo>
                  <a:lnTo>
                    <a:pt x="476250" y="519303"/>
                  </a:lnTo>
                  <a:lnTo>
                    <a:pt x="482219" y="524510"/>
                  </a:lnTo>
                  <a:lnTo>
                    <a:pt x="485521" y="531368"/>
                  </a:lnTo>
                  <a:lnTo>
                    <a:pt x="486029" y="538988"/>
                  </a:lnTo>
                  <a:lnTo>
                    <a:pt x="483489" y="546481"/>
                  </a:lnTo>
                  <a:lnTo>
                    <a:pt x="478282" y="552323"/>
                  </a:lnTo>
                  <a:lnTo>
                    <a:pt x="471551" y="555625"/>
                  </a:lnTo>
                  <a:lnTo>
                    <a:pt x="463931" y="556133"/>
                  </a:lnTo>
                  <a:lnTo>
                    <a:pt x="456438" y="553720"/>
                  </a:lnTo>
                  <a:lnTo>
                    <a:pt x="436118" y="541909"/>
                  </a:lnTo>
                  <a:lnTo>
                    <a:pt x="430657" y="546608"/>
                  </a:lnTo>
                  <a:lnTo>
                    <a:pt x="424434" y="550291"/>
                  </a:lnTo>
                  <a:lnTo>
                    <a:pt x="417576" y="552704"/>
                  </a:lnTo>
                  <a:lnTo>
                    <a:pt x="417449" y="576580"/>
                  </a:lnTo>
                  <a:lnTo>
                    <a:pt x="415925" y="583819"/>
                  </a:lnTo>
                  <a:lnTo>
                    <a:pt x="411734" y="590169"/>
                  </a:lnTo>
                  <a:lnTo>
                    <a:pt x="405384" y="594360"/>
                  </a:lnTo>
                  <a:lnTo>
                    <a:pt x="397764" y="596011"/>
                  </a:lnTo>
                  <a:lnTo>
                    <a:pt x="390017" y="594360"/>
                  </a:lnTo>
                  <a:lnTo>
                    <a:pt x="383667" y="590169"/>
                  </a:lnTo>
                  <a:lnTo>
                    <a:pt x="379476" y="583819"/>
                  </a:lnTo>
                  <a:lnTo>
                    <a:pt x="377952" y="576580"/>
                  </a:lnTo>
                  <a:lnTo>
                    <a:pt x="377952" y="556133"/>
                  </a:lnTo>
                  <a:lnTo>
                    <a:pt x="377952" y="552704"/>
                  </a:lnTo>
                  <a:lnTo>
                    <a:pt x="370967" y="550291"/>
                  </a:lnTo>
                  <a:lnTo>
                    <a:pt x="364871" y="546608"/>
                  </a:lnTo>
                  <a:lnTo>
                    <a:pt x="359410" y="541909"/>
                  </a:lnTo>
                  <a:lnTo>
                    <a:pt x="338963" y="553720"/>
                  </a:lnTo>
                  <a:lnTo>
                    <a:pt x="331470" y="556133"/>
                  </a:lnTo>
                  <a:lnTo>
                    <a:pt x="323977" y="555625"/>
                  </a:lnTo>
                  <a:lnTo>
                    <a:pt x="317119" y="552323"/>
                  </a:lnTo>
                  <a:lnTo>
                    <a:pt x="311912" y="546481"/>
                  </a:lnTo>
                  <a:lnTo>
                    <a:pt x="309372" y="538988"/>
                  </a:lnTo>
                  <a:lnTo>
                    <a:pt x="309880" y="531368"/>
                  </a:lnTo>
                  <a:lnTo>
                    <a:pt x="313182" y="524510"/>
                  </a:lnTo>
                  <a:lnTo>
                    <a:pt x="319151" y="519303"/>
                  </a:lnTo>
                  <a:lnTo>
                    <a:pt x="339344" y="507619"/>
                  </a:lnTo>
                  <a:lnTo>
                    <a:pt x="338709" y="504190"/>
                  </a:lnTo>
                  <a:lnTo>
                    <a:pt x="338455" y="501650"/>
                  </a:lnTo>
                  <a:lnTo>
                    <a:pt x="338328" y="493141"/>
                  </a:lnTo>
                  <a:lnTo>
                    <a:pt x="338709" y="489585"/>
                  </a:lnTo>
                  <a:lnTo>
                    <a:pt x="339344" y="486029"/>
                  </a:lnTo>
                  <a:lnTo>
                    <a:pt x="319151" y="474345"/>
                  </a:lnTo>
                  <a:lnTo>
                    <a:pt x="313182" y="469138"/>
                  </a:lnTo>
                  <a:lnTo>
                    <a:pt x="309880" y="462407"/>
                  </a:lnTo>
                  <a:lnTo>
                    <a:pt x="309372" y="454787"/>
                  </a:lnTo>
                  <a:lnTo>
                    <a:pt x="311912" y="447294"/>
                  </a:lnTo>
                  <a:lnTo>
                    <a:pt x="317119" y="441452"/>
                  </a:lnTo>
                  <a:lnTo>
                    <a:pt x="323977" y="438023"/>
                  </a:lnTo>
                  <a:lnTo>
                    <a:pt x="331470" y="437515"/>
                  </a:lnTo>
                  <a:lnTo>
                    <a:pt x="338963" y="440055"/>
                  </a:lnTo>
                  <a:lnTo>
                    <a:pt x="359410" y="451866"/>
                  </a:lnTo>
                  <a:lnTo>
                    <a:pt x="364871" y="447167"/>
                  </a:lnTo>
                  <a:lnTo>
                    <a:pt x="370967" y="443484"/>
                  </a:lnTo>
                  <a:lnTo>
                    <a:pt x="377952" y="441071"/>
                  </a:lnTo>
                  <a:lnTo>
                    <a:pt x="377952" y="437515"/>
                  </a:lnTo>
                  <a:lnTo>
                    <a:pt x="377952" y="417576"/>
                  </a:lnTo>
                  <a:lnTo>
                    <a:pt x="379476" y="409829"/>
                  </a:lnTo>
                  <a:lnTo>
                    <a:pt x="383667" y="403606"/>
                  </a:lnTo>
                  <a:lnTo>
                    <a:pt x="390017" y="399288"/>
                  </a:lnTo>
                  <a:lnTo>
                    <a:pt x="397764" y="397764"/>
                  </a:lnTo>
                  <a:lnTo>
                    <a:pt x="405384" y="399288"/>
                  </a:lnTo>
                  <a:lnTo>
                    <a:pt x="411734" y="403606"/>
                  </a:lnTo>
                  <a:lnTo>
                    <a:pt x="415925" y="409829"/>
                  </a:lnTo>
                  <a:lnTo>
                    <a:pt x="417576" y="417576"/>
                  </a:lnTo>
                  <a:lnTo>
                    <a:pt x="417576" y="441071"/>
                  </a:lnTo>
                  <a:lnTo>
                    <a:pt x="424434" y="443484"/>
                  </a:lnTo>
                  <a:lnTo>
                    <a:pt x="430657" y="447167"/>
                  </a:lnTo>
                  <a:lnTo>
                    <a:pt x="436118" y="451866"/>
                  </a:lnTo>
                  <a:lnTo>
                    <a:pt x="456438" y="440055"/>
                  </a:lnTo>
                  <a:lnTo>
                    <a:pt x="463931" y="437515"/>
                  </a:lnTo>
                  <a:lnTo>
                    <a:pt x="471424" y="438023"/>
                  </a:lnTo>
                  <a:lnTo>
                    <a:pt x="478282" y="441452"/>
                  </a:lnTo>
                  <a:lnTo>
                    <a:pt x="483489" y="447294"/>
                  </a:lnTo>
                  <a:lnTo>
                    <a:pt x="486029" y="454787"/>
                  </a:lnTo>
                  <a:lnTo>
                    <a:pt x="486029" y="39751"/>
                  </a:lnTo>
                  <a:lnTo>
                    <a:pt x="475361" y="42037"/>
                  </a:lnTo>
                  <a:lnTo>
                    <a:pt x="465836" y="48387"/>
                  </a:lnTo>
                  <a:lnTo>
                    <a:pt x="459486" y="57785"/>
                  </a:lnTo>
                  <a:lnTo>
                    <a:pt x="457200" y="69342"/>
                  </a:lnTo>
                  <a:lnTo>
                    <a:pt x="457200" y="258953"/>
                  </a:lnTo>
                  <a:lnTo>
                    <a:pt x="455676" y="266700"/>
                  </a:lnTo>
                  <a:lnTo>
                    <a:pt x="451358" y="273050"/>
                  </a:lnTo>
                  <a:lnTo>
                    <a:pt x="445008" y="277241"/>
                  </a:lnTo>
                  <a:lnTo>
                    <a:pt x="437388" y="278765"/>
                  </a:lnTo>
                  <a:lnTo>
                    <a:pt x="429641" y="277241"/>
                  </a:lnTo>
                  <a:lnTo>
                    <a:pt x="423291" y="273050"/>
                  </a:lnTo>
                  <a:lnTo>
                    <a:pt x="419100" y="266700"/>
                  </a:lnTo>
                  <a:lnTo>
                    <a:pt x="417576" y="258953"/>
                  </a:lnTo>
                  <a:lnTo>
                    <a:pt x="417576" y="29718"/>
                  </a:lnTo>
                  <a:lnTo>
                    <a:pt x="415163" y="18161"/>
                  </a:lnTo>
                  <a:lnTo>
                    <a:pt x="408813" y="8763"/>
                  </a:lnTo>
                  <a:lnTo>
                    <a:pt x="399415" y="2286"/>
                  </a:lnTo>
                  <a:lnTo>
                    <a:pt x="387858" y="0"/>
                  </a:lnTo>
                  <a:lnTo>
                    <a:pt x="376301" y="2286"/>
                  </a:lnTo>
                  <a:lnTo>
                    <a:pt x="366776" y="8763"/>
                  </a:lnTo>
                  <a:lnTo>
                    <a:pt x="360426" y="18161"/>
                  </a:lnTo>
                  <a:lnTo>
                    <a:pt x="358013" y="29718"/>
                  </a:lnTo>
                  <a:lnTo>
                    <a:pt x="358013" y="258953"/>
                  </a:lnTo>
                  <a:lnTo>
                    <a:pt x="356489" y="266700"/>
                  </a:lnTo>
                  <a:lnTo>
                    <a:pt x="352298" y="273050"/>
                  </a:lnTo>
                  <a:lnTo>
                    <a:pt x="345948" y="277241"/>
                  </a:lnTo>
                  <a:lnTo>
                    <a:pt x="338328" y="278765"/>
                  </a:lnTo>
                  <a:lnTo>
                    <a:pt x="330581" y="277241"/>
                  </a:lnTo>
                  <a:lnTo>
                    <a:pt x="324231" y="273050"/>
                  </a:lnTo>
                  <a:lnTo>
                    <a:pt x="320040" y="266700"/>
                  </a:lnTo>
                  <a:lnTo>
                    <a:pt x="318516" y="258953"/>
                  </a:lnTo>
                  <a:lnTo>
                    <a:pt x="318516" y="69342"/>
                  </a:lnTo>
                  <a:lnTo>
                    <a:pt x="316103" y="57785"/>
                  </a:lnTo>
                  <a:lnTo>
                    <a:pt x="309753" y="48387"/>
                  </a:lnTo>
                  <a:lnTo>
                    <a:pt x="300228" y="42037"/>
                  </a:lnTo>
                  <a:lnTo>
                    <a:pt x="288671" y="39624"/>
                  </a:lnTo>
                  <a:lnTo>
                    <a:pt x="277114" y="42037"/>
                  </a:lnTo>
                  <a:lnTo>
                    <a:pt x="267716" y="48387"/>
                  </a:lnTo>
                  <a:lnTo>
                    <a:pt x="261366" y="57785"/>
                  </a:lnTo>
                  <a:lnTo>
                    <a:pt x="258953" y="69342"/>
                  </a:lnTo>
                  <a:lnTo>
                    <a:pt x="258953" y="226060"/>
                  </a:lnTo>
                  <a:lnTo>
                    <a:pt x="261493" y="227838"/>
                  </a:lnTo>
                  <a:lnTo>
                    <a:pt x="263906" y="229743"/>
                  </a:lnTo>
                  <a:lnTo>
                    <a:pt x="266192" y="231902"/>
                  </a:lnTo>
                  <a:lnTo>
                    <a:pt x="277495" y="247777"/>
                  </a:lnTo>
                  <a:lnTo>
                    <a:pt x="282956" y="265557"/>
                  </a:lnTo>
                  <a:lnTo>
                    <a:pt x="282829" y="283972"/>
                  </a:lnTo>
                  <a:lnTo>
                    <a:pt x="276987" y="301371"/>
                  </a:lnTo>
                  <a:lnTo>
                    <a:pt x="293624" y="309753"/>
                  </a:lnTo>
                  <a:lnTo>
                    <a:pt x="306705" y="322707"/>
                  </a:lnTo>
                  <a:lnTo>
                    <a:pt x="315341" y="339090"/>
                  </a:lnTo>
                  <a:lnTo>
                    <a:pt x="318516" y="358140"/>
                  </a:lnTo>
                  <a:lnTo>
                    <a:pt x="315341" y="377063"/>
                  </a:lnTo>
                  <a:lnTo>
                    <a:pt x="306705" y="393573"/>
                  </a:lnTo>
                  <a:lnTo>
                    <a:pt x="293624" y="406400"/>
                  </a:lnTo>
                  <a:lnTo>
                    <a:pt x="276987" y="414782"/>
                  </a:lnTo>
                  <a:lnTo>
                    <a:pt x="279781" y="421259"/>
                  </a:lnTo>
                  <a:lnTo>
                    <a:pt x="281940" y="427990"/>
                  </a:lnTo>
                  <a:lnTo>
                    <a:pt x="283210" y="434975"/>
                  </a:lnTo>
                  <a:lnTo>
                    <a:pt x="283337" y="437515"/>
                  </a:lnTo>
                  <a:lnTo>
                    <a:pt x="283464" y="443484"/>
                  </a:lnTo>
                  <a:lnTo>
                    <a:pt x="282448" y="453898"/>
                  </a:lnTo>
                  <a:lnTo>
                    <a:pt x="257048" y="491744"/>
                  </a:lnTo>
                  <a:lnTo>
                    <a:pt x="224155" y="501650"/>
                  </a:lnTo>
                  <a:lnTo>
                    <a:pt x="216916" y="501269"/>
                  </a:lnTo>
                  <a:lnTo>
                    <a:pt x="209931" y="499999"/>
                  </a:lnTo>
                  <a:lnTo>
                    <a:pt x="203200" y="497840"/>
                  </a:lnTo>
                  <a:lnTo>
                    <a:pt x="196723" y="495046"/>
                  </a:lnTo>
                  <a:lnTo>
                    <a:pt x="192151" y="505587"/>
                  </a:lnTo>
                  <a:lnTo>
                    <a:pt x="185420" y="514858"/>
                  </a:lnTo>
                  <a:lnTo>
                    <a:pt x="177165" y="522605"/>
                  </a:lnTo>
                  <a:lnTo>
                    <a:pt x="167640" y="528955"/>
                  </a:lnTo>
                  <a:lnTo>
                    <a:pt x="187452" y="576580"/>
                  </a:lnTo>
                  <a:lnTo>
                    <a:pt x="218186" y="617220"/>
                  </a:lnTo>
                  <a:lnTo>
                    <a:pt x="258191" y="648843"/>
                  </a:lnTo>
                  <a:lnTo>
                    <a:pt x="305308" y="669290"/>
                  </a:lnTo>
                  <a:lnTo>
                    <a:pt x="358013" y="676529"/>
                  </a:lnTo>
                  <a:lnTo>
                    <a:pt x="399034" y="672973"/>
                  </a:lnTo>
                  <a:lnTo>
                    <a:pt x="464820" y="644398"/>
                  </a:lnTo>
                  <a:lnTo>
                    <a:pt x="514985" y="596011"/>
                  </a:lnTo>
                  <a:lnTo>
                    <a:pt x="547103" y="556133"/>
                  </a:lnTo>
                  <a:lnTo>
                    <a:pt x="550418" y="551942"/>
                  </a:lnTo>
                  <a:lnTo>
                    <a:pt x="583057" y="508889"/>
                  </a:lnTo>
                  <a:lnTo>
                    <a:pt x="620776" y="459867"/>
                  </a:lnTo>
                  <a:lnTo>
                    <a:pt x="639064" y="437515"/>
                  </a:lnTo>
                  <a:lnTo>
                    <a:pt x="644779" y="430657"/>
                  </a:lnTo>
                  <a:lnTo>
                    <a:pt x="665607" y="405257"/>
                  </a:lnTo>
                  <a:lnTo>
                    <a:pt x="670306" y="399288"/>
                  </a:lnTo>
                  <a:lnTo>
                    <a:pt x="673608" y="392811"/>
                  </a:lnTo>
                  <a:lnTo>
                    <a:pt x="675767" y="385572"/>
                  </a:lnTo>
                  <a:lnTo>
                    <a:pt x="676529" y="377952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17" name="object 4">
            <a:extLst>
              <a:ext uri="{FF2B5EF4-FFF2-40B4-BE49-F238E27FC236}">
                <a16:creationId xmlns:a16="http://schemas.microsoft.com/office/drawing/2014/main" id="{B71EB6F6-A029-E76F-C558-2334AA515208}"/>
              </a:ext>
            </a:extLst>
          </p:cNvPr>
          <p:cNvSpPr txBox="1"/>
          <p:nvPr/>
        </p:nvSpPr>
        <p:spPr>
          <a:xfrm>
            <a:off x="1646698" y="5675509"/>
            <a:ext cx="8483761" cy="858532"/>
          </a:xfrm>
          <a:prstGeom prst="rect">
            <a:avLst/>
          </a:prstGeom>
        </p:spPr>
        <p:txBody>
          <a:bodyPr vert="horz" wrap="square" lIns="0" tIns="95849" rIns="0" bIns="0" rtlCol="0">
            <a:spAutoFit/>
          </a:bodyPr>
          <a:lstStyle/>
          <a:p>
            <a:pPr marL="225871" lvl="1" algn="ctr">
              <a:spcBef>
                <a:spcPts val="755"/>
              </a:spcBef>
            </a:pPr>
            <a:r>
              <a:rPr lang="pt-BR" sz="1500" b="1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v.</a:t>
            </a:r>
            <a:r>
              <a:rPr lang="pt-BR" sz="1500" b="1" spc="-15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 Norte</a:t>
            </a:r>
            <a:r>
              <a:rPr lang="pt-BR" sz="1500" b="1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8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# 2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3N</a:t>
            </a:r>
            <a:r>
              <a:rPr lang="pt-BR" sz="1500" b="1" spc="-58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–</a:t>
            </a:r>
            <a:r>
              <a:rPr lang="pt-BR" sz="1500" b="1" spc="-14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5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4 </a:t>
            </a:r>
            <a:r>
              <a:rPr lang="pt-BR" sz="1500" b="1" spc="-9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nt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18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ó</a:t>
            </a:r>
            <a:r>
              <a:rPr lang="pt-BR" sz="15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ic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</a:p>
          <a:p>
            <a:pPr marL="373603" algn="ctr">
              <a:spcBef>
                <a:spcPts val="491"/>
              </a:spcBef>
            </a:pPr>
            <a:r>
              <a:rPr lang="es-CO" sz="15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3104898787 - </a:t>
            </a:r>
            <a:r>
              <a:rPr lang="es-CO" sz="1500" u="heavy" spc="-32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recepcion@servicare.com.co</a:t>
            </a:r>
          </a:p>
          <a:p>
            <a:pPr marL="373603" algn="ctr">
              <a:spcBef>
                <a:spcPts val="433"/>
              </a:spcBef>
            </a:pPr>
            <a:endParaRPr lang="es-CO" sz="1200" u="heavy" spc="-32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6FC0"/>
                </a:solidFill>
              </a:u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081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3" ma:contentTypeDescription="Crear nuevo documento." ma:contentTypeScope="" ma:versionID="cb9f4877a846625a6d81c073cae07f8f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0b8e3b83e8ed6b1206ad671d259045e9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04AD82-E0A0-44A5-A9DD-02B5CE29FF57}"/>
</file>

<file path=customXml/itemProps2.xml><?xml version="1.0" encoding="utf-8"?>
<ds:datastoreItem xmlns:ds="http://schemas.openxmlformats.org/officeDocument/2006/customXml" ds:itemID="{ED703833-D068-4D9E-8A77-115FC56E0736}"/>
</file>

<file path=customXml/itemProps3.xml><?xml version="1.0" encoding="utf-8"?>
<ds:datastoreItem xmlns:ds="http://schemas.openxmlformats.org/officeDocument/2006/customXml" ds:itemID="{7968C7B8-B354-43FC-9571-485829542E3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</Words>
  <Application>Microsoft Office PowerPoint</Application>
  <PresentationFormat>Panorámica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Congenial</vt:lpstr>
      <vt:lpstr>Congenial Black</vt:lpstr>
      <vt:lpstr>Trebuchet MS</vt:lpstr>
      <vt:lpstr>Wingdings</vt:lpstr>
      <vt:lpstr>Tema de Office</vt:lpstr>
      <vt:lpstr>COMUNICADO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COMUNICADO</dc:title>
  <dc:creator>Marleny Rodriguez</dc:creator>
  <cp:lastModifiedBy>Marleny Rodriguez</cp:lastModifiedBy>
  <cp:revision>1</cp:revision>
  <dcterms:created xsi:type="dcterms:W3CDTF">2023-12-15T14:45:30Z</dcterms:created>
  <dcterms:modified xsi:type="dcterms:W3CDTF">2023-12-15T14:51:45Z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