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8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ny Rodriguez" userId="659a8839-659d-4692-a9d1-e85b5683bc32" providerId="ADAL" clId="{93707702-A926-444E-A743-FD5A7BC5EE72}"/>
    <pc:docChg chg="undo custSel modSld">
      <pc:chgData name="Marleny Rodriguez" userId="659a8839-659d-4692-a9d1-e85b5683bc32" providerId="ADAL" clId="{93707702-A926-444E-A743-FD5A7BC5EE72}" dt="2023-12-12T22:01:34.827" v="106" actId="14100"/>
      <pc:docMkLst>
        <pc:docMk/>
      </pc:docMkLst>
      <pc:sldChg chg="addSp delSp modSp mod">
        <pc:chgData name="Marleny Rodriguez" userId="659a8839-659d-4692-a9d1-e85b5683bc32" providerId="ADAL" clId="{93707702-A926-444E-A743-FD5A7BC5EE72}" dt="2023-12-12T22:01:34.827" v="106" actId="14100"/>
        <pc:sldMkLst>
          <pc:docMk/>
          <pc:sldMk cId="3398368652" sldId="278"/>
        </pc:sldMkLst>
        <pc:spChg chg="mod">
          <ac:chgData name="Marleny Rodriguez" userId="659a8839-659d-4692-a9d1-e85b5683bc32" providerId="ADAL" clId="{93707702-A926-444E-A743-FD5A7BC5EE72}" dt="2023-12-12T22:01:32.329" v="105" actId="1076"/>
          <ac:spMkLst>
            <pc:docMk/>
            <pc:sldMk cId="3398368652" sldId="278"/>
            <ac:spMk id="5" creationId="{00000000-0000-0000-0000-000000000000}"/>
          </ac:spMkLst>
        </pc:spChg>
        <pc:spChg chg="add del mod">
          <ac:chgData name="Marleny Rodriguez" userId="659a8839-659d-4692-a9d1-e85b5683bc32" providerId="ADAL" clId="{93707702-A926-444E-A743-FD5A7BC5EE72}" dt="2023-12-12T22:01:34.827" v="106" actId="14100"/>
          <ac:spMkLst>
            <pc:docMk/>
            <pc:sldMk cId="3398368652" sldId="278"/>
            <ac:spMk id="6" creationId="{00000000-0000-0000-0000-000000000000}"/>
          </ac:spMkLst>
        </pc:spChg>
        <pc:picChg chg="mod">
          <ac:chgData name="Marleny Rodriguez" userId="659a8839-659d-4692-a9d1-e85b5683bc32" providerId="ADAL" clId="{93707702-A926-444E-A743-FD5A7BC5EE72}" dt="2023-12-12T22:01:28.383" v="104" actId="1076"/>
          <ac:picMkLst>
            <pc:docMk/>
            <pc:sldMk cId="3398368652" sldId="278"/>
            <ac:picMk id="7" creationId="{6E449B0C-67F6-0F62-691B-51FA8798B6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04AFA-45E3-476D-8BF5-6C6C14181319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F9D39-5C1A-4C38-A5FB-83BA7DEF553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350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319AE-1068-4739-BF5B-A32E59CCE5E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53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3C4446-84C4-C893-8273-0323C7775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D8D25B-1A1D-BA0F-FC50-3032CB63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4F986F-CA89-66C5-4B24-02C06034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5E69C5-5F30-B23A-3601-4B131622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51BDC-CAD7-218D-2A1D-782F83C7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415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33EE5-0209-2B22-BE82-7836481F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D27A6F-6CDC-9E0E-3088-64FC5A3F5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01C27-62BD-F92B-69C5-F428AA27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1875BE-650C-423D-9075-D4F36057E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0F19D-E47A-CD16-802C-BEE0AB8C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919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DD1EC4-5237-A86F-7537-E2D1BE5F3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88BD86-C427-9FBF-D867-B493F4288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5E8276-CB93-0288-642B-CB000917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D6A988-CF22-773D-C3BC-670D6582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FC2B9A-1D47-4258-0620-4ABE8934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0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1105D-FBE9-38BA-13F6-36C3C9C3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C05CE2-EC31-450D-2EBB-72C1F444A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75B406-6D26-7FD7-90E1-598E7338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AF3DE8-3690-CAEA-03FE-7761CA830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38524A-5685-DCD7-79AE-FC6C6EB82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310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A62629-814B-0D6F-4CF7-3DF3F1855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3E19ED-A438-A784-DAA9-8FC4BD70D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DE801A-2457-3CE5-6298-14EAAD75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DE698-6039-6E6E-5FFB-2811E8F1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5578D-BCD6-037D-D60C-829FD960D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073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FAE17-BBC6-9CF3-0D74-06B618FD7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178F3-9006-0152-DDAC-D36A6260A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227458-BF84-5E0D-896F-CDD4293F5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6570C3-D177-B06D-94D2-5817C039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795666-B433-8316-7C41-3714024B7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1FA6D6-8301-4037-80BC-6F528A30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34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8C31E-A8B3-7248-2C51-4F34270B8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AAC83-53A3-2F5C-C73C-B915A70E0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8E367E-FF7B-C190-E807-4F5A3CF4D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12F0D2-1E30-3B21-63F5-D078BC4F5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90EF689-5381-35A1-B5CF-C6D0BA72E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7E26E1-C7A4-0F2A-BFC9-7E651868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DBEA38-DE6F-5BFB-40D3-26587B7CC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9C1BDB-D89B-F8FB-6457-4F005B7C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6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1C885-4330-47A0-9571-2FA3E91A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DC9EF0-98F3-39B2-67B0-3F8CD7392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3C5C57-996C-54B8-E844-46C1A465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835174-DE09-B651-981F-7550F7C1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550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AB20B8-730E-FBF2-A52F-0C7E21617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1B29BD9-6444-4FA6-8CC2-CDA0ACE1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3F8A97-1AA2-B177-992D-4C555F81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906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97DAA-6831-521F-78DF-F8F0E731A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0B72DD-40BE-8F4B-E5A2-42CF70822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288F64-F6A2-590F-66FB-D281A0E7E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716622-03A5-76A5-845D-03374B0D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AD0D11-B25B-705B-78EE-FE284E189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34D6BA-5D6A-8B91-635A-CD002C0B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6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1D03A-6FB5-6B07-EDB8-0448E584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60E0FB-DBA4-49D3-BC47-8AB591031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3D5688-0C8F-46F1-E5EE-60B1D5FDB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B21455-523C-141C-B84B-EE8917C3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A1A68D-F893-6744-0F50-7F626DF9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286243-A252-4AB6-81BA-43E67ABB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178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050047-DB80-A456-66B8-3F5ACEE0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84F961-0E29-5C2D-BEDA-A2D904530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1F8282-0DCD-C1F5-6239-BD0D99B08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2B7A-4011-4778-A137-195CE033567D}" type="datetimeFigureOut">
              <a:rPr lang="es-CO" smtClean="0"/>
              <a:t>12/12/2023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FC8F0-5EED-C85F-CAEB-84F3ED081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0D8C0B-91A6-6F16-5244-C88C089ED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3C1E-B4F6-46AD-8561-C6C5ECFD8E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1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renciaips@servicare.com.co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>
            <a:alphaModFix amt="35000"/>
          </a:blip>
          <a:stretch>
            <a:fillRect/>
          </a:stretch>
        </p:blipFill>
        <p:spPr>
          <a:xfrm flipH="1">
            <a:off x="7035828" y="798006"/>
            <a:ext cx="3530185" cy="5143500"/>
          </a:xfrm>
          <a:prstGeom prst="homePlate">
            <a:avLst>
              <a:gd name="adj" fmla="val 65074"/>
            </a:avLst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9745" y="411424"/>
            <a:ext cx="7292008" cy="6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CO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+mn-ea"/>
                <a:cs typeface="+mn-cs"/>
              </a:rPr>
              <a:t>COMUNICADO  EMPRESARIAL </a:t>
            </a:r>
            <a:br>
              <a:rPr lang="es-CO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+mn-ea"/>
                <a:cs typeface="+mn-cs"/>
              </a:rPr>
            </a:br>
            <a:r>
              <a:rPr lang="es-CO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 Black" panose="020B0604020202020204" pitchFamily="2" charset="0"/>
                <a:ea typeface="+mn-ea"/>
                <a:cs typeface="+mn-cs"/>
              </a:rPr>
              <a:t>HORARIO DECEMBRINO </a:t>
            </a:r>
            <a:endParaRPr sz="2100" dirty="0">
              <a:solidFill>
                <a:schemeClr val="tx1">
                  <a:lumMod val="75000"/>
                  <a:lumOff val="25000"/>
                </a:schemeClr>
              </a:solidFill>
              <a:latin typeface="Congenial Black" panose="020B0604020202020204" pitchFamily="2" charset="0"/>
              <a:ea typeface="+mn-ea"/>
              <a:cs typeface="+mn-cs"/>
            </a:endParaRPr>
          </a:p>
        </p:txBody>
      </p:sp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E449B0C-67F6-0F62-691B-51FA8798B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801" y="315964"/>
            <a:ext cx="1186295" cy="1101062"/>
          </a:xfrm>
          <a:prstGeom prst="rect">
            <a:avLst/>
          </a:prstGeom>
        </p:spPr>
      </p:pic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074E8F07-46B8-1BF8-8117-1311B54C036F}"/>
              </a:ext>
            </a:extLst>
          </p:cNvPr>
          <p:cNvSpPr/>
          <p:nvPr/>
        </p:nvSpPr>
        <p:spPr>
          <a:xfrm rot="16200000" flipV="1">
            <a:off x="-441542" y="3160924"/>
            <a:ext cx="5118963" cy="768792"/>
          </a:xfrm>
          <a:prstGeom prst="triangle">
            <a:avLst>
              <a:gd name="adj" fmla="val 4892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DDF9BA27-D20E-4269-A4C8-D2DF86781A90}"/>
              </a:ext>
            </a:extLst>
          </p:cNvPr>
          <p:cNvSpPr/>
          <p:nvPr/>
        </p:nvSpPr>
        <p:spPr>
          <a:xfrm rot="16200000" flipV="1">
            <a:off x="-686621" y="3160555"/>
            <a:ext cx="5094330" cy="744896"/>
          </a:xfrm>
          <a:prstGeom prst="triangle">
            <a:avLst/>
          </a:prstGeom>
          <a:gradFill flip="none" rotWithShape="1">
            <a:gsLst>
              <a:gs pos="18000">
                <a:srgbClr val="00B0F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865" dirty="0"/>
          </a:p>
        </p:txBody>
      </p:sp>
      <p:sp>
        <p:nvSpPr>
          <p:cNvPr id="6" name="object 6"/>
          <p:cNvSpPr txBox="1"/>
          <p:nvPr/>
        </p:nvSpPr>
        <p:spPr>
          <a:xfrm>
            <a:off x="1462414" y="1317376"/>
            <a:ext cx="8859222" cy="4400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ctr">
              <a:defRPr sz="4000" b="1" i="0">
                <a:solidFill>
                  <a:schemeClr val="bg1">
                    <a:lumMod val="50000"/>
                  </a:schemeClr>
                </a:solidFill>
                <a:latin typeface="Congenial Black" panose="020B0604020202020204" pitchFamily="2" charset="0"/>
              </a:defRPr>
            </a:lvl1pPr>
          </a:lstStyle>
          <a:p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Apreciados Clientes  y aliados reciban un cordial saludo, informamos las novedades de los Horarios de  atención en este mes de diciembre 2023 </a:t>
            </a:r>
          </a:p>
          <a:p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pPr algn="just"/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r>
              <a:rPr lang="es-CO" sz="1800" i="1" dirty="0">
                <a:latin typeface="Calibri" panose="020F0502020204030204" pitchFamily="34" charset="0"/>
                <a:ea typeface="Calibri" panose="020F0502020204030204" pitchFamily="34" charset="0"/>
              </a:rPr>
              <a:t>DICIEMBRE  09  - 23  Y 30</a:t>
            </a:r>
            <a:endParaRPr lang="es-C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C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 3 sábados que la IPS  NO Apertura al publico </a:t>
            </a:r>
          </a:p>
          <a:p>
            <a:endParaRPr lang="es-CO" sz="135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s-CO" sz="135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CO" sz="1800" i="1" dirty="0">
                <a:latin typeface="Calibri" panose="020F0502020204030204" pitchFamily="34" charset="0"/>
                <a:ea typeface="Calibri" panose="020F0502020204030204" pitchFamily="34" charset="0"/>
              </a:rPr>
              <a:t>DICIEMBRE 15 - VIERNES  - TARDE DE INTEGRACIÓN </a:t>
            </a:r>
          </a:p>
          <a:p>
            <a:r>
              <a:rPr lang="es-CO" sz="1350" dirty="0">
                <a:latin typeface="Calibri" panose="020F0502020204030204" pitchFamily="34" charset="0"/>
                <a:ea typeface="Calibri" panose="020F0502020204030204" pitchFamily="34" charset="0"/>
              </a:rPr>
              <a:t>Se atenderá al público hasta la 1:00 pm </a:t>
            </a:r>
          </a:p>
          <a:p>
            <a:r>
              <a:rPr lang="es-CO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s-CO" sz="1600" i="1" dirty="0">
                <a:latin typeface="Calibri" panose="020F0502020204030204" pitchFamily="34" charset="0"/>
                <a:ea typeface="Calibri" panose="020F0502020204030204" pitchFamily="34" charset="0"/>
              </a:rPr>
              <a:t>SEMANA DEL 26 AL 29 DICIEMBRE 2023</a:t>
            </a:r>
            <a:r>
              <a:rPr lang="es-CO" sz="1600" dirty="0">
                <a:latin typeface="Calibri" panose="020F0502020204030204" pitchFamily="34" charset="0"/>
                <a:ea typeface="Calibri" panose="020F0502020204030204" pitchFamily="34" charset="0"/>
              </a:rPr>
              <a:t>: HORARIO DE FERIA </a:t>
            </a:r>
          </a:p>
          <a:p>
            <a:r>
              <a:rPr lang="es-CO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Horario de atención  en la IPS – 7am a 1:00 pm</a:t>
            </a:r>
          </a:p>
          <a:p>
            <a:r>
              <a:rPr lang="es-CO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es-CO" sz="135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/>
            <a:endParaRPr lang="es-CO" sz="1800" b="0" dirty="0">
              <a:solidFill>
                <a:schemeClr val="tx1">
                  <a:lumMod val="75000"/>
                  <a:lumOff val="25000"/>
                </a:schemeClr>
              </a:solidFill>
              <a:latin typeface="Congenial" panose="02000503040000020004" pitchFamily="2" charset="0"/>
            </a:endParaRPr>
          </a:p>
          <a:p>
            <a:pPr algn="just"/>
            <a:r>
              <a:rPr lang="es-CO" sz="1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ongenial" panose="02000503040000020004" pitchFamily="2" charset="0"/>
              </a:rPr>
              <a:t>Agradecemos su comprensión.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A20B09A-8CC0-05AA-C849-A37CD0CB329D}"/>
              </a:ext>
            </a:extLst>
          </p:cNvPr>
          <p:cNvSpPr txBox="1"/>
          <p:nvPr/>
        </p:nvSpPr>
        <p:spPr>
          <a:xfrm>
            <a:off x="1706791" y="6001331"/>
            <a:ext cx="8859222" cy="558450"/>
          </a:xfrm>
          <a:prstGeom prst="rect">
            <a:avLst/>
          </a:prstGeom>
        </p:spPr>
        <p:txBody>
          <a:bodyPr vert="horz" wrap="square" lIns="0" tIns="95849" rIns="0" bIns="0" rtlCol="0">
            <a:spAutoFit/>
          </a:bodyPr>
          <a:lstStyle/>
          <a:p>
            <a:pPr marL="225871" lvl="1" algn="ctr">
              <a:spcBef>
                <a:spcPts val="755"/>
              </a:spcBef>
            </a:pPr>
            <a:r>
              <a:rPr lang="pt-BR" sz="1500" spc="-5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Dir:  A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v.</a:t>
            </a:r>
            <a:r>
              <a:rPr lang="pt-BR" sz="1500" spc="-157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pt-BR" sz="15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7 Norte</a:t>
            </a:r>
            <a:r>
              <a:rPr lang="pt-BR" sz="15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pt-BR" sz="1500" spc="89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# 2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3N</a:t>
            </a:r>
            <a:r>
              <a:rPr lang="pt-BR" sz="1500" spc="-58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–</a:t>
            </a:r>
            <a:r>
              <a:rPr lang="pt-BR" sz="1500" spc="-149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pt-BR" sz="1500" spc="53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7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4 </a:t>
            </a:r>
            <a:r>
              <a:rPr lang="pt-BR" sz="1500" spc="-92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pt-BR" sz="1500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S</a:t>
            </a:r>
            <a:r>
              <a:rPr lang="pt-BR" sz="1500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a</a:t>
            </a:r>
            <a:r>
              <a:rPr lang="pt-BR" sz="1500" spc="-24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nt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a</a:t>
            </a:r>
            <a:r>
              <a:rPr lang="pt-BR" sz="1500" spc="-183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pt-BR" sz="1500" spc="-21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M</a:t>
            </a:r>
            <a:r>
              <a:rPr lang="pt-BR" sz="1500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ó</a:t>
            </a:r>
            <a:r>
              <a:rPr lang="pt-BR" sz="1500" spc="-2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n</a:t>
            </a:r>
            <a:r>
              <a:rPr lang="pt-BR" sz="1500" spc="-17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ic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a 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cel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 </a:t>
            </a:r>
            <a:r>
              <a:rPr lang="es-CO" sz="1500" spc="32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  <a:cs typeface="Trebuchet MS"/>
              </a:rPr>
              <a:t>3104898787, </a:t>
            </a:r>
            <a:r>
              <a:rPr lang="es-CO" sz="1500" u="heavy" spc="-32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6FC0"/>
                  </a:solidFill>
                </a:uFill>
                <a:latin typeface="Abadi" panose="020B0604020104020204" pitchFamily="34" charset="0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recepcion@servicare.com.co, </a:t>
            </a:r>
            <a:r>
              <a:rPr sz="1500" u="heavy" spc="-32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6FC0"/>
                  </a:solidFill>
                </a:uFill>
                <a:latin typeface="Abadi" panose="020B0604020104020204" pitchFamily="34" charset="0"/>
                <a:cs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gerenciaips@servicare.com.co</a:t>
            </a:r>
            <a:endParaRPr lang="es-CO" sz="1500" u="heavy" spc="-32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006FC0"/>
                </a:solidFill>
              </a:uFill>
              <a:latin typeface="Abadi" panose="020B0604020104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8368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2B476B9B929C64BB328EC7F34742FF1" ma:contentTypeVersion="12" ma:contentTypeDescription="Crear nuevo documento." ma:contentTypeScope="" ma:versionID="70819d1c6024311a873a26af57349ef9">
  <xsd:schema xmlns:xsd="http://www.w3.org/2001/XMLSchema" xmlns:xs="http://www.w3.org/2001/XMLSchema" xmlns:p="http://schemas.microsoft.com/office/2006/metadata/properties" xmlns:ns2="e3e36fba-f8d7-40c9-80ae-39813dd3b427" xmlns:ns3="b2165bcb-8db3-4afe-b082-f32f3b6ffc0b" targetNamespace="http://schemas.microsoft.com/office/2006/metadata/properties" ma:root="true" ma:fieldsID="7d3a1c41936d6489b9141eb45bf19949" ns2:_="" ns3:_="">
    <xsd:import namespace="e3e36fba-f8d7-40c9-80ae-39813dd3b427"/>
    <xsd:import namespace="b2165bcb-8db3-4afe-b082-f32f3b6ffc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36fba-f8d7-40c9-80ae-39813dd3b4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f81d09a7-8821-4d60-8823-3ff50a85ad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65bcb-8db3-4afe-b082-f32f3b6ffc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b4e8f3-db3b-4150-9e49-10ce4be12c55}" ma:internalName="TaxCatchAll" ma:showField="CatchAllData" ma:web="b2165bcb-8db3-4afe-b082-f32f3b6ffc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165bcb-8db3-4afe-b082-f32f3b6ffc0b" xsi:nil="true"/>
    <lcf76f155ced4ddcb4097134ff3c332f xmlns="e3e36fba-f8d7-40c9-80ae-39813dd3b4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B74DE31-1ECC-4F07-AA53-BA9CBA4D6283}"/>
</file>

<file path=customXml/itemProps2.xml><?xml version="1.0" encoding="utf-8"?>
<ds:datastoreItem xmlns:ds="http://schemas.openxmlformats.org/officeDocument/2006/customXml" ds:itemID="{8EA48411-1EDD-4723-BAE0-1C4A43586D48}"/>
</file>

<file path=customXml/itemProps3.xml><?xml version="1.0" encoding="utf-8"?>
<ds:datastoreItem xmlns:ds="http://schemas.openxmlformats.org/officeDocument/2006/customXml" ds:itemID="{BA2A2A79-0B4E-4EA1-9364-4327E542D206}"/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120</Words>
  <Application>Microsoft Office PowerPoint</Application>
  <PresentationFormat>Panorámica</PresentationFormat>
  <Paragraphs>19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Congenial</vt:lpstr>
      <vt:lpstr>Congenial Black</vt:lpstr>
      <vt:lpstr>Tema de Office</vt:lpstr>
      <vt:lpstr>COMUNICADO  EMPRESARIAL  HORARIO DECEMBRINO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COMUNICADO  EMPRESARIAL  HORARIO DECEMBRINO </dc:title>
  <dc:creator>Marleny Rodriguez</dc:creator>
  <cp:lastModifiedBy>Luisa Fernanda Vega</cp:lastModifiedBy>
  <cp:revision>2</cp:revision>
  <dcterms:created xsi:type="dcterms:W3CDTF">2023-12-07T17:40:29Z</dcterms:created>
  <dcterms:modified xsi:type="dcterms:W3CDTF">2023-12-13T03:20:11Z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0x010100E2B476B9B929C64BB328EC7F34742FF1</vt:lpwstr>
  </property>
</Properties>
</file>