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F48B6-4834-4F92-957C-3420902E2A86}" v="5" dt="2024-01-15T20:42:02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ny Rodriguez" userId="659a8839-659d-4692-a9d1-e85b5683bc32" providerId="ADAL" clId="{444F48B6-4834-4F92-957C-3420902E2A86}"/>
    <pc:docChg chg="custSel addSld delSld modSld">
      <pc:chgData name="Marleny Rodriguez" userId="659a8839-659d-4692-a9d1-e85b5683bc32" providerId="ADAL" clId="{444F48B6-4834-4F92-957C-3420902E2A86}" dt="2024-01-15T20:43:24.174" v="43" actId="2696"/>
      <pc:docMkLst>
        <pc:docMk/>
      </pc:docMkLst>
      <pc:sldChg chg="addSp delSp modSp del mod">
        <pc:chgData name="Marleny Rodriguez" userId="659a8839-659d-4692-a9d1-e85b5683bc32" providerId="ADAL" clId="{444F48B6-4834-4F92-957C-3420902E2A86}" dt="2024-01-15T20:43:24.174" v="43" actId="2696"/>
        <pc:sldMkLst>
          <pc:docMk/>
          <pc:sldMk cId="594637800" sldId="257"/>
        </pc:sldMkLst>
        <pc:spChg chg="mod">
          <ac:chgData name="Marleny Rodriguez" userId="659a8839-659d-4692-a9d1-e85b5683bc32" providerId="ADAL" clId="{444F48B6-4834-4F92-957C-3420902E2A86}" dt="2024-01-03T21:11:31.335" v="2" actId="1076"/>
          <ac:spMkLst>
            <pc:docMk/>
            <pc:sldMk cId="594637800" sldId="257"/>
            <ac:spMk id="4" creationId="{02B35387-1C71-EEC4-E14C-FA014EFEFB1D}"/>
          </ac:spMkLst>
        </pc:spChg>
        <pc:spChg chg="mod">
          <ac:chgData name="Marleny Rodriguez" userId="659a8839-659d-4692-a9d1-e85b5683bc32" providerId="ADAL" clId="{444F48B6-4834-4F92-957C-3420902E2A86}" dt="2024-01-03T21:11:45.229" v="4" actId="1076"/>
          <ac:spMkLst>
            <pc:docMk/>
            <pc:sldMk cId="594637800" sldId="257"/>
            <ac:spMk id="7" creationId="{3A03914C-7216-79F4-52EF-8B756B73556C}"/>
          </ac:spMkLst>
        </pc:spChg>
        <pc:spChg chg="mod">
          <ac:chgData name="Marleny Rodriguez" userId="659a8839-659d-4692-a9d1-e85b5683bc32" providerId="ADAL" clId="{444F48B6-4834-4F92-957C-3420902E2A86}" dt="2024-01-03T21:11:52.178" v="5" actId="1076"/>
          <ac:spMkLst>
            <pc:docMk/>
            <pc:sldMk cId="594637800" sldId="257"/>
            <ac:spMk id="15" creationId="{D55B1D39-3D51-0B8F-51E2-5E48E42DEE3A}"/>
          </ac:spMkLst>
        </pc:spChg>
        <pc:spChg chg="mod">
          <ac:chgData name="Marleny Rodriguez" userId="659a8839-659d-4692-a9d1-e85b5683bc32" providerId="ADAL" clId="{444F48B6-4834-4F92-957C-3420902E2A86}" dt="2024-01-03T21:13:17.616" v="22" actId="1076"/>
          <ac:spMkLst>
            <pc:docMk/>
            <pc:sldMk cId="594637800" sldId="257"/>
            <ac:spMk id="17" creationId="{DA96DFD1-45B4-4673-124C-84C994445CF4}"/>
          </ac:spMkLst>
        </pc:spChg>
        <pc:grpChg chg="mod">
          <ac:chgData name="Marleny Rodriguez" userId="659a8839-659d-4692-a9d1-e85b5683bc32" providerId="ADAL" clId="{444F48B6-4834-4F92-957C-3420902E2A86}" dt="2024-01-03T21:11:54.778" v="6" actId="1076"/>
          <ac:grpSpMkLst>
            <pc:docMk/>
            <pc:sldMk cId="594637800" sldId="257"/>
            <ac:grpSpMk id="2" creationId="{AE298459-77F1-2411-90C4-9788D00D961F}"/>
          </ac:grpSpMkLst>
        </pc:grpChg>
        <pc:picChg chg="del">
          <ac:chgData name="Marleny Rodriguez" userId="659a8839-659d-4692-a9d1-e85b5683bc32" providerId="ADAL" clId="{444F48B6-4834-4F92-957C-3420902E2A86}" dt="2024-01-03T21:12:51.343" v="13" actId="478"/>
          <ac:picMkLst>
            <pc:docMk/>
            <pc:sldMk cId="594637800" sldId="257"/>
            <ac:picMk id="16" creationId="{A85E7B38-2491-688B-C3AA-E7BCF216ECF6}"/>
          </ac:picMkLst>
        </pc:picChg>
        <pc:picChg chg="add mod">
          <ac:chgData name="Marleny Rodriguez" userId="659a8839-659d-4692-a9d1-e85b5683bc32" providerId="ADAL" clId="{444F48B6-4834-4F92-957C-3420902E2A86}" dt="2024-01-03T21:13:14.572" v="21" actId="14100"/>
          <ac:picMkLst>
            <pc:docMk/>
            <pc:sldMk cId="594637800" sldId="257"/>
            <ac:picMk id="19" creationId="{B78C3AC1-356D-2467-2AEC-0243698F189A}"/>
          </ac:picMkLst>
        </pc:picChg>
        <pc:picChg chg="add mod">
          <ac:chgData name="Marleny Rodriguez" userId="659a8839-659d-4692-a9d1-e85b5683bc32" providerId="ADAL" clId="{444F48B6-4834-4F92-957C-3420902E2A86}" dt="2024-01-03T21:13:08.085" v="19" actId="14100"/>
          <ac:picMkLst>
            <pc:docMk/>
            <pc:sldMk cId="594637800" sldId="257"/>
            <ac:picMk id="21" creationId="{67E8E38A-9664-87C9-E3D4-E38E75EFA370}"/>
          </ac:picMkLst>
        </pc:picChg>
        <pc:picChg chg="add mod">
          <ac:chgData name="Marleny Rodriguez" userId="659a8839-659d-4692-a9d1-e85b5683bc32" providerId="ADAL" clId="{444F48B6-4834-4F92-957C-3420902E2A86}" dt="2024-01-03T21:13:10.423" v="20" actId="14100"/>
          <ac:picMkLst>
            <pc:docMk/>
            <pc:sldMk cId="594637800" sldId="257"/>
            <ac:picMk id="23" creationId="{69E42AF8-47DB-1558-A20F-B540B47C310E}"/>
          </ac:picMkLst>
        </pc:picChg>
      </pc:sldChg>
      <pc:sldChg chg="addSp delSp modSp new mod">
        <pc:chgData name="Marleny Rodriguez" userId="659a8839-659d-4692-a9d1-e85b5683bc32" providerId="ADAL" clId="{444F48B6-4834-4F92-957C-3420902E2A86}" dt="2024-01-15T20:42:54.190" v="42" actId="20577"/>
        <pc:sldMkLst>
          <pc:docMk/>
          <pc:sldMk cId="673429986" sldId="258"/>
        </pc:sldMkLst>
        <pc:spChg chg="mod">
          <ac:chgData name="Marleny Rodriguez" userId="659a8839-659d-4692-a9d1-e85b5683bc32" providerId="ADAL" clId="{444F48B6-4834-4F92-957C-3420902E2A86}" dt="2024-01-15T20:40:13.838" v="29"/>
          <ac:spMkLst>
            <pc:docMk/>
            <pc:sldMk cId="673429986" sldId="258"/>
            <ac:spMk id="6" creationId="{B478B022-6CCC-B2A9-7097-AD3206D7AD64}"/>
          </ac:spMkLst>
        </pc:spChg>
        <pc:spChg chg="mod">
          <ac:chgData name="Marleny Rodriguez" userId="659a8839-659d-4692-a9d1-e85b5683bc32" providerId="ADAL" clId="{444F48B6-4834-4F92-957C-3420902E2A86}" dt="2024-01-15T20:40:59.216" v="30" actId="1076"/>
          <ac:spMkLst>
            <pc:docMk/>
            <pc:sldMk cId="673429986" sldId="258"/>
            <ac:spMk id="7" creationId="{282EAB9E-A749-D32D-0959-168D095953A8}"/>
          </ac:spMkLst>
        </pc:spChg>
        <pc:spChg chg="mod">
          <ac:chgData name="Marleny Rodriguez" userId="659a8839-659d-4692-a9d1-e85b5683bc32" providerId="ADAL" clId="{444F48B6-4834-4F92-957C-3420902E2A86}" dt="2024-01-15T20:41:04.050" v="31" actId="1076"/>
          <ac:spMkLst>
            <pc:docMk/>
            <pc:sldMk cId="673429986" sldId="258"/>
            <ac:spMk id="8" creationId="{8EF27608-6C4A-214B-B276-AECA67724F6E}"/>
          </ac:spMkLst>
        </pc:spChg>
        <pc:spChg chg="mod">
          <ac:chgData name="Marleny Rodriguez" userId="659a8839-659d-4692-a9d1-e85b5683bc32" providerId="ADAL" clId="{444F48B6-4834-4F92-957C-3420902E2A86}" dt="2024-01-15T20:40:13.838" v="29"/>
          <ac:spMkLst>
            <pc:docMk/>
            <pc:sldMk cId="673429986" sldId="258"/>
            <ac:spMk id="9" creationId="{7AE08B69-34B0-F522-6D16-E719CC9AD484}"/>
          </ac:spMkLst>
        </pc:spChg>
        <pc:spChg chg="add del mod">
          <ac:chgData name="Marleny Rodriguez" userId="659a8839-659d-4692-a9d1-e85b5683bc32" providerId="ADAL" clId="{444F48B6-4834-4F92-957C-3420902E2A86}" dt="2024-01-15T20:41:28.911" v="33" actId="478"/>
          <ac:spMkLst>
            <pc:docMk/>
            <pc:sldMk cId="673429986" sldId="258"/>
            <ac:spMk id="11" creationId="{E1655D55-7B18-31DC-3829-59677EAEA937}"/>
          </ac:spMkLst>
        </pc:spChg>
        <pc:spChg chg="add mod">
          <ac:chgData name="Marleny Rodriguez" userId="659a8839-659d-4692-a9d1-e85b5683bc32" providerId="ADAL" clId="{444F48B6-4834-4F92-957C-3420902E2A86}" dt="2024-01-15T20:42:54.190" v="42" actId="20577"/>
          <ac:spMkLst>
            <pc:docMk/>
            <pc:sldMk cId="673429986" sldId="258"/>
            <ac:spMk id="13" creationId="{77795ECF-1704-7E18-BC11-3ED66C613F32}"/>
          </ac:spMkLst>
        </pc:spChg>
        <pc:grpChg chg="add mod">
          <ac:chgData name="Marleny Rodriguez" userId="659a8839-659d-4692-a9d1-e85b5683bc32" providerId="ADAL" clId="{444F48B6-4834-4F92-957C-3420902E2A86}" dt="2024-01-15T20:40:13.838" v="29"/>
          <ac:grpSpMkLst>
            <pc:docMk/>
            <pc:sldMk cId="673429986" sldId="258"/>
            <ac:grpSpMk id="4" creationId="{A6809C3E-53C5-44BF-DE49-C66B7C38766A}"/>
          </ac:grpSpMkLst>
        </pc:grpChg>
        <pc:grpChg chg="mod">
          <ac:chgData name="Marleny Rodriguez" userId="659a8839-659d-4692-a9d1-e85b5683bc32" providerId="ADAL" clId="{444F48B6-4834-4F92-957C-3420902E2A86}" dt="2024-01-15T20:40:13.838" v="29"/>
          <ac:grpSpMkLst>
            <pc:docMk/>
            <pc:sldMk cId="673429986" sldId="258"/>
            <ac:grpSpMk id="5" creationId="{C0305674-56CB-EFB0-D1CD-064C220DA848}"/>
          </ac:grpSpMkLst>
        </pc:grpChg>
        <pc:picChg chg="add mod">
          <ac:chgData name="Marleny Rodriguez" userId="659a8839-659d-4692-a9d1-e85b5683bc32" providerId="ADAL" clId="{444F48B6-4834-4F92-957C-3420902E2A86}" dt="2024-01-15T20:40:01.159" v="28" actId="1076"/>
          <ac:picMkLst>
            <pc:docMk/>
            <pc:sldMk cId="673429986" sldId="258"/>
            <ac:picMk id="3" creationId="{43390994-B820-41A2-8B17-F00876F5B538}"/>
          </ac:picMkLst>
        </pc:picChg>
        <pc:picChg chg="mod">
          <ac:chgData name="Marleny Rodriguez" userId="659a8839-659d-4692-a9d1-e85b5683bc32" providerId="ADAL" clId="{444F48B6-4834-4F92-957C-3420902E2A86}" dt="2024-01-15T20:40:13.838" v="29"/>
          <ac:picMkLst>
            <pc:docMk/>
            <pc:sldMk cId="673429986" sldId="258"/>
            <ac:picMk id="10" creationId="{5556AC39-7AE9-333E-150D-DDB7342A2344}"/>
          </ac:picMkLst>
        </pc:picChg>
        <pc:picChg chg="add mod">
          <ac:chgData name="Marleny Rodriguez" userId="659a8839-659d-4692-a9d1-e85b5683bc32" providerId="ADAL" clId="{444F48B6-4834-4F92-957C-3420902E2A86}" dt="2024-01-15T20:41:49.911" v="34"/>
          <ac:picMkLst>
            <pc:docMk/>
            <pc:sldMk cId="673429986" sldId="258"/>
            <ac:picMk id="12" creationId="{9805CB9A-3569-F81B-0B69-3AB2F83C102B}"/>
          </ac:picMkLst>
        </pc:picChg>
      </pc:sldChg>
    </pc:docChg>
  </pc:docChgLst>
  <pc:docChgLst>
    <pc:chgData name="Luisa Fernanda Vega" userId="659a8839-659d-4692-a9d1-e85b5683bc32" providerId="ADAL" clId="{444F48B6-4834-4F92-957C-3420902E2A86}"/>
    <pc:docChg chg="modSld">
      <pc:chgData name="Luisa Fernanda Vega" userId="659a8839-659d-4692-a9d1-e85b5683bc32" providerId="ADAL" clId="{444F48B6-4834-4F92-957C-3420902E2A86}" dt="2024-01-03T21:10:18.703" v="2" actId="20577"/>
      <pc:docMkLst>
        <pc:docMk/>
      </pc:docMkLst>
      <pc:sldChg chg="modSp mod">
        <pc:chgData name="Luisa Fernanda Vega" userId="659a8839-659d-4692-a9d1-e85b5683bc32" providerId="ADAL" clId="{444F48B6-4834-4F92-957C-3420902E2A86}" dt="2024-01-03T21:10:18.703" v="2" actId="20577"/>
        <pc:sldMkLst>
          <pc:docMk/>
          <pc:sldMk cId="594637800" sldId="257"/>
        </pc:sldMkLst>
        <pc:spChg chg="mod">
          <ac:chgData name="Luisa Fernanda Vega" userId="659a8839-659d-4692-a9d1-e85b5683bc32" providerId="ADAL" clId="{444F48B6-4834-4F92-957C-3420902E2A86}" dt="2024-01-03T21:10:18.703" v="2" actId="20577"/>
          <ac:spMkLst>
            <pc:docMk/>
            <pc:sldMk cId="594637800" sldId="257"/>
            <ac:spMk id="14" creationId="{AC2D0774-49CB-ED23-3461-1F3F492062ED}"/>
          </ac:spMkLst>
        </pc:spChg>
        <pc:spChg chg="mod">
          <ac:chgData name="Luisa Fernanda Vega" userId="659a8839-659d-4692-a9d1-e85b5683bc32" providerId="ADAL" clId="{444F48B6-4834-4F92-957C-3420902E2A86}" dt="2024-01-03T21:03:58.380" v="1" actId="122"/>
          <ac:spMkLst>
            <pc:docMk/>
            <pc:sldMk cId="594637800" sldId="257"/>
            <ac:spMk id="17" creationId="{DA96DFD1-45B4-4673-124C-84C994445CF4}"/>
          </ac:spMkLst>
        </pc:spChg>
        <pc:picChg chg="mod">
          <ac:chgData name="Luisa Fernanda Vega" userId="659a8839-659d-4692-a9d1-e85b5683bc32" providerId="ADAL" clId="{444F48B6-4834-4F92-957C-3420902E2A86}" dt="2024-01-03T21:03:54.919" v="0" actId="14100"/>
          <ac:picMkLst>
            <pc:docMk/>
            <pc:sldMk cId="594637800" sldId="257"/>
            <ac:picMk id="16" creationId="{A85E7B38-2491-688B-C3AA-E7BCF216EC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4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9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3390994-B820-41A2-8B17-F00876F5B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70"/>
            <a:ext cx="12192000" cy="5613330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A6809C3E-53C5-44BF-DE49-C66B7C38766A}"/>
              </a:ext>
            </a:extLst>
          </p:cNvPr>
          <p:cNvGrpSpPr/>
          <p:nvPr/>
        </p:nvGrpSpPr>
        <p:grpSpPr>
          <a:xfrm>
            <a:off x="1052946" y="74657"/>
            <a:ext cx="5486400" cy="1243061"/>
            <a:chOff x="4065159" y="2087902"/>
            <a:chExt cx="8437134" cy="1970518"/>
          </a:xfrm>
        </p:grpSpPr>
        <p:grpSp>
          <p:nvGrpSpPr>
            <p:cNvPr id="5" name="object 6">
              <a:extLst>
                <a:ext uri="{FF2B5EF4-FFF2-40B4-BE49-F238E27FC236}">
                  <a16:creationId xmlns:a16="http://schemas.microsoft.com/office/drawing/2014/main" id="{C0305674-56CB-EFB0-D1CD-064C220DA848}"/>
                </a:ext>
              </a:extLst>
            </p:cNvPr>
            <p:cNvGrpSpPr/>
            <p:nvPr/>
          </p:nvGrpSpPr>
          <p:grpSpPr>
            <a:xfrm>
              <a:off x="4065159" y="2087902"/>
              <a:ext cx="8437134" cy="1970518"/>
              <a:chOff x="1636774" y="206459"/>
              <a:chExt cx="4247626" cy="1086717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282EAB9E-A749-D32D-0959-168D095953A8}"/>
                  </a:ext>
                </a:extLst>
              </p:cNvPr>
              <p:cNvSpPr/>
              <p:nvPr/>
            </p:nvSpPr>
            <p:spPr>
              <a:xfrm>
                <a:off x="1960100" y="206459"/>
                <a:ext cx="3924300" cy="1047115"/>
              </a:xfrm>
              <a:custGeom>
                <a:avLst/>
                <a:gdLst/>
                <a:ahLst/>
                <a:cxnLst/>
                <a:rect l="l" t="t" r="r" b="b"/>
                <a:pathLst>
                  <a:path w="3924300" h="1047115">
                    <a:moveTo>
                      <a:pt x="3482340" y="0"/>
                    </a:moveTo>
                    <a:lnTo>
                      <a:pt x="441706" y="0"/>
                    </a:lnTo>
                    <a:lnTo>
                      <a:pt x="393700" y="2667"/>
                    </a:lnTo>
                    <a:lnTo>
                      <a:pt x="347218" y="10287"/>
                    </a:lnTo>
                    <a:lnTo>
                      <a:pt x="302513" y="22606"/>
                    </a:lnTo>
                    <a:lnTo>
                      <a:pt x="259714" y="39497"/>
                    </a:lnTo>
                    <a:lnTo>
                      <a:pt x="219201" y="60578"/>
                    </a:lnTo>
                    <a:lnTo>
                      <a:pt x="181228" y="85471"/>
                    </a:lnTo>
                    <a:lnTo>
                      <a:pt x="146176" y="114173"/>
                    </a:lnTo>
                    <a:lnTo>
                      <a:pt x="114172" y="146176"/>
                    </a:lnTo>
                    <a:lnTo>
                      <a:pt x="85470" y="181228"/>
                    </a:lnTo>
                    <a:lnTo>
                      <a:pt x="60578" y="219201"/>
                    </a:lnTo>
                    <a:lnTo>
                      <a:pt x="39496" y="259715"/>
                    </a:lnTo>
                    <a:lnTo>
                      <a:pt x="22606" y="302387"/>
                    </a:lnTo>
                    <a:lnTo>
                      <a:pt x="10287" y="347218"/>
                    </a:lnTo>
                    <a:lnTo>
                      <a:pt x="2666" y="393700"/>
                    </a:lnTo>
                    <a:lnTo>
                      <a:pt x="0" y="441706"/>
                    </a:lnTo>
                    <a:lnTo>
                      <a:pt x="0" y="605027"/>
                    </a:lnTo>
                    <a:lnTo>
                      <a:pt x="2666" y="653034"/>
                    </a:lnTo>
                    <a:lnTo>
                      <a:pt x="10287" y="699516"/>
                    </a:lnTo>
                    <a:lnTo>
                      <a:pt x="22606" y="744220"/>
                    </a:lnTo>
                    <a:lnTo>
                      <a:pt x="39496" y="787019"/>
                    </a:lnTo>
                    <a:lnTo>
                      <a:pt x="60578" y="827532"/>
                    </a:lnTo>
                    <a:lnTo>
                      <a:pt x="85470" y="865377"/>
                    </a:lnTo>
                    <a:lnTo>
                      <a:pt x="114172" y="900557"/>
                    </a:lnTo>
                    <a:lnTo>
                      <a:pt x="146176" y="932561"/>
                    </a:lnTo>
                    <a:lnTo>
                      <a:pt x="181228" y="961136"/>
                    </a:lnTo>
                    <a:lnTo>
                      <a:pt x="219201" y="986155"/>
                    </a:lnTo>
                    <a:lnTo>
                      <a:pt x="259714" y="1007237"/>
                    </a:lnTo>
                    <a:lnTo>
                      <a:pt x="302513" y="1024127"/>
                    </a:lnTo>
                    <a:lnTo>
                      <a:pt x="347218" y="1036447"/>
                    </a:lnTo>
                    <a:lnTo>
                      <a:pt x="393700" y="1044067"/>
                    </a:lnTo>
                    <a:lnTo>
                      <a:pt x="441706" y="1046734"/>
                    </a:lnTo>
                    <a:lnTo>
                      <a:pt x="3482340" y="1046734"/>
                    </a:lnTo>
                    <a:lnTo>
                      <a:pt x="3530346" y="1044067"/>
                    </a:lnTo>
                    <a:lnTo>
                      <a:pt x="3576828" y="1036447"/>
                    </a:lnTo>
                    <a:lnTo>
                      <a:pt x="3621531" y="1024127"/>
                    </a:lnTo>
                    <a:lnTo>
                      <a:pt x="3664330" y="1007237"/>
                    </a:lnTo>
                    <a:lnTo>
                      <a:pt x="3704843" y="986155"/>
                    </a:lnTo>
                    <a:lnTo>
                      <a:pt x="3742816" y="961136"/>
                    </a:lnTo>
                    <a:lnTo>
                      <a:pt x="3777868" y="932561"/>
                    </a:lnTo>
                    <a:lnTo>
                      <a:pt x="3809873" y="900557"/>
                    </a:lnTo>
                    <a:lnTo>
                      <a:pt x="3838575" y="865377"/>
                    </a:lnTo>
                    <a:lnTo>
                      <a:pt x="3863593" y="827532"/>
                    </a:lnTo>
                    <a:lnTo>
                      <a:pt x="3884549" y="787019"/>
                    </a:lnTo>
                    <a:lnTo>
                      <a:pt x="3901440" y="744220"/>
                    </a:lnTo>
                    <a:lnTo>
                      <a:pt x="3913886" y="699516"/>
                    </a:lnTo>
                    <a:lnTo>
                      <a:pt x="3921505" y="653034"/>
                    </a:lnTo>
                    <a:lnTo>
                      <a:pt x="3924046" y="605027"/>
                    </a:lnTo>
                    <a:lnTo>
                      <a:pt x="3924046" y="441706"/>
                    </a:lnTo>
                    <a:lnTo>
                      <a:pt x="3921505" y="393700"/>
                    </a:lnTo>
                    <a:lnTo>
                      <a:pt x="3913886" y="347218"/>
                    </a:lnTo>
                    <a:lnTo>
                      <a:pt x="3901440" y="302387"/>
                    </a:lnTo>
                    <a:lnTo>
                      <a:pt x="3884549" y="259715"/>
                    </a:lnTo>
                    <a:lnTo>
                      <a:pt x="3863593" y="219201"/>
                    </a:lnTo>
                    <a:lnTo>
                      <a:pt x="3838575" y="181228"/>
                    </a:lnTo>
                    <a:lnTo>
                      <a:pt x="3809873" y="146176"/>
                    </a:lnTo>
                    <a:lnTo>
                      <a:pt x="3777868" y="114173"/>
                    </a:lnTo>
                    <a:lnTo>
                      <a:pt x="3742816" y="85471"/>
                    </a:lnTo>
                    <a:lnTo>
                      <a:pt x="3704843" y="60578"/>
                    </a:lnTo>
                    <a:lnTo>
                      <a:pt x="3664330" y="39497"/>
                    </a:lnTo>
                    <a:lnTo>
                      <a:pt x="3621531" y="22606"/>
                    </a:lnTo>
                    <a:lnTo>
                      <a:pt x="3576828" y="10287"/>
                    </a:lnTo>
                    <a:lnTo>
                      <a:pt x="3530346" y="2667"/>
                    </a:lnTo>
                    <a:lnTo>
                      <a:pt x="3482340" y="0"/>
                    </a:lnTo>
                    <a:close/>
                  </a:path>
                </a:pathLst>
              </a:custGeom>
              <a:solidFill>
                <a:srgbClr val="009790"/>
              </a:solidFill>
            </p:spPr>
            <p:txBody>
              <a:bodyPr wrap="square" lIns="0" tIns="0" rIns="0" bIns="0" rtlCol="0"/>
              <a:lstStyle/>
              <a:p>
                <a:endParaRPr sz="1795" b="1">
                  <a:solidFill>
                    <a:srgbClr val="92D050"/>
                  </a:solidFill>
                </a:endParaRPr>
              </a:p>
            </p:txBody>
          </p:sp>
          <p:sp>
            <p:nvSpPr>
              <p:cNvPr id="8" name="object 8">
                <a:extLst>
                  <a:ext uri="{FF2B5EF4-FFF2-40B4-BE49-F238E27FC236}">
                    <a16:creationId xmlns:a16="http://schemas.microsoft.com/office/drawing/2014/main" id="{8EF27608-6C4A-214B-B276-AECA67724F6E}"/>
                  </a:ext>
                </a:extLst>
              </p:cNvPr>
              <p:cNvSpPr/>
              <p:nvPr/>
            </p:nvSpPr>
            <p:spPr>
              <a:xfrm>
                <a:off x="1681216" y="206459"/>
                <a:ext cx="1047115" cy="1047115"/>
              </a:xfrm>
              <a:custGeom>
                <a:avLst/>
                <a:gdLst/>
                <a:ahLst/>
                <a:cxnLst/>
                <a:rect l="l" t="t" r="r" b="b"/>
                <a:pathLst>
                  <a:path w="1047114" h="1047115">
                    <a:moveTo>
                      <a:pt x="523367" y="0"/>
                    </a:moveTo>
                    <a:lnTo>
                      <a:pt x="475742" y="2159"/>
                    </a:lnTo>
                    <a:lnTo>
                      <a:pt x="429260" y="8382"/>
                    </a:lnTo>
                    <a:lnTo>
                      <a:pt x="384175" y="18669"/>
                    </a:lnTo>
                    <a:lnTo>
                      <a:pt x="340741" y="32766"/>
                    </a:lnTo>
                    <a:lnTo>
                      <a:pt x="298957" y="50419"/>
                    </a:lnTo>
                    <a:lnTo>
                      <a:pt x="259206" y="71500"/>
                    </a:lnTo>
                    <a:lnTo>
                      <a:pt x="221487" y="95758"/>
                    </a:lnTo>
                    <a:lnTo>
                      <a:pt x="186181" y="123063"/>
                    </a:lnTo>
                    <a:lnTo>
                      <a:pt x="153288" y="153289"/>
                    </a:lnTo>
                    <a:lnTo>
                      <a:pt x="123062" y="186182"/>
                    </a:lnTo>
                    <a:lnTo>
                      <a:pt x="95757" y="221488"/>
                    </a:lnTo>
                    <a:lnTo>
                      <a:pt x="71500" y="259207"/>
                    </a:lnTo>
                    <a:lnTo>
                      <a:pt x="50418" y="298958"/>
                    </a:lnTo>
                    <a:lnTo>
                      <a:pt x="32766" y="340741"/>
                    </a:lnTo>
                    <a:lnTo>
                      <a:pt x="18668" y="384175"/>
                    </a:lnTo>
                    <a:lnTo>
                      <a:pt x="8381" y="429260"/>
                    </a:lnTo>
                    <a:lnTo>
                      <a:pt x="2159" y="475742"/>
                    </a:lnTo>
                    <a:lnTo>
                      <a:pt x="0" y="523367"/>
                    </a:lnTo>
                    <a:lnTo>
                      <a:pt x="2159" y="570992"/>
                    </a:lnTo>
                    <a:lnTo>
                      <a:pt x="8381" y="617474"/>
                    </a:lnTo>
                    <a:lnTo>
                      <a:pt x="18668" y="662432"/>
                    </a:lnTo>
                    <a:lnTo>
                      <a:pt x="32766" y="705993"/>
                    </a:lnTo>
                    <a:lnTo>
                      <a:pt x="50418" y="747649"/>
                    </a:lnTo>
                    <a:lnTo>
                      <a:pt x="71500" y="787526"/>
                    </a:lnTo>
                    <a:lnTo>
                      <a:pt x="95757" y="825119"/>
                    </a:lnTo>
                    <a:lnTo>
                      <a:pt x="123062" y="860551"/>
                    </a:lnTo>
                    <a:lnTo>
                      <a:pt x="153288" y="893445"/>
                    </a:lnTo>
                    <a:lnTo>
                      <a:pt x="186181" y="923544"/>
                    </a:lnTo>
                    <a:lnTo>
                      <a:pt x="221487" y="950976"/>
                    </a:lnTo>
                    <a:lnTo>
                      <a:pt x="259206" y="975233"/>
                    </a:lnTo>
                    <a:lnTo>
                      <a:pt x="298957" y="996315"/>
                    </a:lnTo>
                    <a:lnTo>
                      <a:pt x="340741" y="1013968"/>
                    </a:lnTo>
                    <a:lnTo>
                      <a:pt x="384175" y="1027938"/>
                    </a:lnTo>
                    <a:lnTo>
                      <a:pt x="429260" y="1038225"/>
                    </a:lnTo>
                    <a:lnTo>
                      <a:pt x="475742" y="1044575"/>
                    </a:lnTo>
                    <a:lnTo>
                      <a:pt x="523367" y="1046734"/>
                    </a:lnTo>
                    <a:lnTo>
                      <a:pt x="570992" y="1044575"/>
                    </a:lnTo>
                    <a:lnTo>
                      <a:pt x="617474" y="1038225"/>
                    </a:lnTo>
                    <a:lnTo>
                      <a:pt x="662432" y="1027938"/>
                    </a:lnTo>
                    <a:lnTo>
                      <a:pt x="705993" y="1013968"/>
                    </a:lnTo>
                    <a:lnTo>
                      <a:pt x="747649" y="996315"/>
                    </a:lnTo>
                    <a:lnTo>
                      <a:pt x="787526" y="975233"/>
                    </a:lnTo>
                    <a:lnTo>
                      <a:pt x="825119" y="950976"/>
                    </a:lnTo>
                    <a:lnTo>
                      <a:pt x="860551" y="923544"/>
                    </a:lnTo>
                    <a:lnTo>
                      <a:pt x="893444" y="893445"/>
                    </a:lnTo>
                    <a:lnTo>
                      <a:pt x="923544" y="860551"/>
                    </a:lnTo>
                    <a:lnTo>
                      <a:pt x="950976" y="825119"/>
                    </a:lnTo>
                    <a:lnTo>
                      <a:pt x="975232" y="787526"/>
                    </a:lnTo>
                    <a:lnTo>
                      <a:pt x="996315" y="747649"/>
                    </a:lnTo>
                    <a:lnTo>
                      <a:pt x="1013968" y="705993"/>
                    </a:lnTo>
                    <a:lnTo>
                      <a:pt x="1027938" y="662432"/>
                    </a:lnTo>
                    <a:lnTo>
                      <a:pt x="1038225" y="617474"/>
                    </a:lnTo>
                    <a:lnTo>
                      <a:pt x="1044575" y="570992"/>
                    </a:lnTo>
                    <a:lnTo>
                      <a:pt x="1046734" y="523367"/>
                    </a:lnTo>
                    <a:lnTo>
                      <a:pt x="1044575" y="475742"/>
                    </a:lnTo>
                    <a:lnTo>
                      <a:pt x="1038225" y="429260"/>
                    </a:lnTo>
                    <a:lnTo>
                      <a:pt x="1027938" y="384175"/>
                    </a:lnTo>
                    <a:lnTo>
                      <a:pt x="1013968" y="340741"/>
                    </a:lnTo>
                    <a:lnTo>
                      <a:pt x="996315" y="298958"/>
                    </a:lnTo>
                    <a:lnTo>
                      <a:pt x="975232" y="259207"/>
                    </a:lnTo>
                    <a:lnTo>
                      <a:pt x="950976" y="221488"/>
                    </a:lnTo>
                    <a:lnTo>
                      <a:pt x="923544" y="186182"/>
                    </a:lnTo>
                    <a:lnTo>
                      <a:pt x="893444" y="153289"/>
                    </a:lnTo>
                    <a:lnTo>
                      <a:pt x="860551" y="123063"/>
                    </a:lnTo>
                    <a:lnTo>
                      <a:pt x="825119" y="95758"/>
                    </a:lnTo>
                    <a:lnTo>
                      <a:pt x="787526" y="71500"/>
                    </a:lnTo>
                    <a:lnTo>
                      <a:pt x="747649" y="50419"/>
                    </a:lnTo>
                    <a:lnTo>
                      <a:pt x="705993" y="32766"/>
                    </a:lnTo>
                    <a:lnTo>
                      <a:pt x="662432" y="18669"/>
                    </a:lnTo>
                    <a:lnTo>
                      <a:pt x="617474" y="8382"/>
                    </a:lnTo>
                    <a:lnTo>
                      <a:pt x="570992" y="2159"/>
                    </a:lnTo>
                    <a:lnTo>
                      <a:pt x="52336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795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9" name="object 9">
                <a:extLst>
                  <a:ext uri="{FF2B5EF4-FFF2-40B4-BE49-F238E27FC236}">
                    <a16:creationId xmlns:a16="http://schemas.microsoft.com/office/drawing/2014/main" id="{7AE08B69-34B0-F522-6D16-E719CC9AD484}"/>
                  </a:ext>
                </a:extLst>
              </p:cNvPr>
              <p:cNvSpPr/>
              <p:nvPr/>
            </p:nvSpPr>
            <p:spPr>
              <a:xfrm>
                <a:off x="1636774" y="246061"/>
                <a:ext cx="1047115" cy="1047115"/>
              </a:xfrm>
              <a:custGeom>
                <a:avLst/>
                <a:gdLst/>
                <a:ahLst/>
                <a:cxnLst/>
                <a:rect l="l" t="t" r="r" b="b"/>
                <a:pathLst>
                  <a:path w="1047114" h="1047115">
                    <a:moveTo>
                      <a:pt x="1046734" y="523366"/>
                    </a:moveTo>
                    <a:lnTo>
                      <a:pt x="1044575" y="570991"/>
                    </a:lnTo>
                    <a:lnTo>
                      <a:pt x="1038225" y="617474"/>
                    </a:lnTo>
                    <a:lnTo>
                      <a:pt x="1027938" y="662431"/>
                    </a:lnTo>
                    <a:lnTo>
                      <a:pt x="1013968" y="705993"/>
                    </a:lnTo>
                    <a:lnTo>
                      <a:pt x="996314" y="747649"/>
                    </a:lnTo>
                    <a:lnTo>
                      <a:pt x="975232" y="787526"/>
                    </a:lnTo>
                    <a:lnTo>
                      <a:pt x="950976" y="825119"/>
                    </a:lnTo>
                    <a:lnTo>
                      <a:pt x="923544" y="860551"/>
                    </a:lnTo>
                    <a:lnTo>
                      <a:pt x="893444" y="893445"/>
                    </a:lnTo>
                    <a:lnTo>
                      <a:pt x="860551" y="923544"/>
                    </a:lnTo>
                    <a:lnTo>
                      <a:pt x="825119" y="950976"/>
                    </a:lnTo>
                    <a:lnTo>
                      <a:pt x="787526" y="975232"/>
                    </a:lnTo>
                    <a:lnTo>
                      <a:pt x="747649" y="996314"/>
                    </a:lnTo>
                    <a:lnTo>
                      <a:pt x="705993" y="1013968"/>
                    </a:lnTo>
                    <a:lnTo>
                      <a:pt x="662432" y="1027937"/>
                    </a:lnTo>
                    <a:lnTo>
                      <a:pt x="617474" y="1038225"/>
                    </a:lnTo>
                    <a:lnTo>
                      <a:pt x="570992" y="1044575"/>
                    </a:lnTo>
                    <a:lnTo>
                      <a:pt x="523367" y="1046733"/>
                    </a:lnTo>
                    <a:lnTo>
                      <a:pt x="475742" y="1044575"/>
                    </a:lnTo>
                    <a:lnTo>
                      <a:pt x="429260" y="1038225"/>
                    </a:lnTo>
                    <a:lnTo>
                      <a:pt x="384175" y="1027937"/>
                    </a:lnTo>
                    <a:lnTo>
                      <a:pt x="340741" y="1013968"/>
                    </a:lnTo>
                    <a:lnTo>
                      <a:pt x="298957" y="996314"/>
                    </a:lnTo>
                    <a:lnTo>
                      <a:pt x="259206" y="975232"/>
                    </a:lnTo>
                    <a:lnTo>
                      <a:pt x="221487" y="950976"/>
                    </a:lnTo>
                    <a:lnTo>
                      <a:pt x="186181" y="923544"/>
                    </a:lnTo>
                    <a:lnTo>
                      <a:pt x="153288" y="893445"/>
                    </a:lnTo>
                    <a:lnTo>
                      <a:pt x="123062" y="860551"/>
                    </a:lnTo>
                    <a:lnTo>
                      <a:pt x="95757" y="825119"/>
                    </a:lnTo>
                    <a:lnTo>
                      <a:pt x="71500" y="787526"/>
                    </a:lnTo>
                    <a:lnTo>
                      <a:pt x="50418" y="747649"/>
                    </a:lnTo>
                    <a:lnTo>
                      <a:pt x="32766" y="705993"/>
                    </a:lnTo>
                    <a:lnTo>
                      <a:pt x="18668" y="662431"/>
                    </a:lnTo>
                    <a:lnTo>
                      <a:pt x="8381" y="617474"/>
                    </a:lnTo>
                    <a:lnTo>
                      <a:pt x="2159" y="570991"/>
                    </a:lnTo>
                    <a:lnTo>
                      <a:pt x="0" y="523366"/>
                    </a:lnTo>
                    <a:lnTo>
                      <a:pt x="2159" y="475741"/>
                    </a:lnTo>
                    <a:lnTo>
                      <a:pt x="8381" y="429259"/>
                    </a:lnTo>
                    <a:lnTo>
                      <a:pt x="18668" y="384175"/>
                    </a:lnTo>
                    <a:lnTo>
                      <a:pt x="32766" y="340740"/>
                    </a:lnTo>
                    <a:lnTo>
                      <a:pt x="50418" y="298957"/>
                    </a:lnTo>
                    <a:lnTo>
                      <a:pt x="71500" y="259206"/>
                    </a:lnTo>
                    <a:lnTo>
                      <a:pt x="95757" y="221487"/>
                    </a:lnTo>
                    <a:lnTo>
                      <a:pt x="123062" y="186181"/>
                    </a:lnTo>
                    <a:lnTo>
                      <a:pt x="153288" y="153288"/>
                    </a:lnTo>
                    <a:lnTo>
                      <a:pt x="186181" y="123062"/>
                    </a:lnTo>
                    <a:lnTo>
                      <a:pt x="221487" y="95757"/>
                    </a:lnTo>
                    <a:lnTo>
                      <a:pt x="259206" y="71500"/>
                    </a:lnTo>
                    <a:lnTo>
                      <a:pt x="298957" y="50419"/>
                    </a:lnTo>
                    <a:lnTo>
                      <a:pt x="340741" y="32765"/>
                    </a:lnTo>
                    <a:lnTo>
                      <a:pt x="384175" y="18669"/>
                    </a:lnTo>
                    <a:lnTo>
                      <a:pt x="429260" y="8381"/>
                    </a:lnTo>
                    <a:lnTo>
                      <a:pt x="475742" y="2158"/>
                    </a:lnTo>
                    <a:lnTo>
                      <a:pt x="523367" y="0"/>
                    </a:lnTo>
                    <a:lnTo>
                      <a:pt x="570992" y="2158"/>
                    </a:lnTo>
                    <a:lnTo>
                      <a:pt x="617474" y="8381"/>
                    </a:lnTo>
                    <a:lnTo>
                      <a:pt x="662432" y="18669"/>
                    </a:lnTo>
                    <a:lnTo>
                      <a:pt x="705993" y="32765"/>
                    </a:lnTo>
                    <a:lnTo>
                      <a:pt x="747649" y="50419"/>
                    </a:lnTo>
                    <a:lnTo>
                      <a:pt x="787526" y="71500"/>
                    </a:lnTo>
                    <a:lnTo>
                      <a:pt x="825119" y="95757"/>
                    </a:lnTo>
                    <a:lnTo>
                      <a:pt x="860551" y="123062"/>
                    </a:lnTo>
                    <a:lnTo>
                      <a:pt x="893444" y="153288"/>
                    </a:lnTo>
                    <a:lnTo>
                      <a:pt x="923544" y="186181"/>
                    </a:lnTo>
                    <a:lnTo>
                      <a:pt x="950976" y="221487"/>
                    </a:lnTo>
                    <a:lnTo>
                      <a:pt x="975232" y="259206"/>
                    </a:lnTo>
                    <a:lnTo>
                      <a:pt x="996314" y="298957"/>
                    </a:lnTo>
                    <a:lnTo>
                      <a:pt x="1013968" y="340740"/>
                    </a:lnTo>
                    <a:lnTo>
                      <a:pt x="1027938" y="384175"/>
                    </a:lnTo>
                    <a:lnTo>
                      <a:pt x="1038225" y="429259"/>
                    </a:lnTo>
                    <a:lnTo>
                      <a:pt x="1044575" y="475741"/>
                    </a:lnTo>
                    <a:lnTo>
                      <a:pt x="1046734" y="523366"/>
                    </a:lnTo>
                    <a:close/>
                  </a:path>
                </a:pathLst>
              </a:custGeom>
              <a:ln w="71996">
                <a:solidFill>
                  <a:srgbClr val="009790"/>
                </a:solidFill>
              </a:ln>
            </p:spPr>
            <p:txBody>
              <a:bodyPr wrap="square" lIns="0" tIns="0" rIns="0" bIns="0" rtlCol="0"/>
              <a:lstStyle/>
              <a:p>
                <a:endParaRPr sz="1795" b="1">
                  <a:solidFill>
                    <a:schemeClr val="tx2"/>
                  </a:solidFill>
                </a:endParaRPr>
              </a:p>
            </p:txBody>
          </p:sp>
          <p:pic>
            <p:nvPicPr>
              <p:cNvPr id="10" name="object 10">
                <a:extLst>
                  <a:ext uri="{FF2B5EF4-FFF2-40B4-BE49-F238E27FC236}">
                    <a16:creationId xmlns:a16="http://schemas.microsoft.com/office/drawing/2014/main" id="{5556AC39-7AE9-333E-150D-DDB7342A2344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834895" y="455675"/>
                <a:ext cx="687324" cy="627888"/>
              </a:xfrm>
              <a:prstGeom prst="rect">
                <a:avLst/>
              </a:prstGeom>
            </p:spPr>
          </p:pic>
        </p:grp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478B022-6CCC-B2A9-7097-AD3206D7AD64}"/>
                </a:ext>
              </a:extLst>
            </p:cNvPr>
            <p:cNvSpPr txBox="1"/>
            <p:nvPr/>
          </p:nvSpPr>
          <p:spPr>
            <a:xfrm>
              <a:off x="6259042" y="2493213"/>
              <a:ext cx="5454724" cy="120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795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genial" panose="02000503040000020004" pitchFamily="2" charset="0"/>
                </a:rPr>
                <a:t>CENTRO DE RECONOCIMIENTO DE CONDUCTORES</a:t>
              </a:r>
            </a:p>
          </p:txBody>
        </p:sp>
      </p:grpSp>
      <p:sp>
        <p:nvSpPr>
          <p:cNvPr id="13" name="Subtítulo 2">
            <a:extLst>
              <a:ext uri="{FF2B5EF4-FFF2-40B4-BE49-F238E27FC236}">
                <a16:creationId xmlns:a16="http://schemas.microsoft.com/office/drawing/2014/main" id="{77795ECF-1704-7E18-BC11-3ED66C613F32}"/>
              </a:ext>
            </a:extLst>
          </p:cNvPr>
          <p:cNvSpPr txBox="1">
            <a:spLocks/>
          </p:cNvSpPr>
          <p:nvPr/>
        </p:nvSpPr>
        <p:spPr>
          <a:xfrm>
            <a:off x="7426036" y="74657"/>
            <a:ext cx="4544291" cy="1003291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CO" dirty="0">
              <a:solidFill>
                <a:srgbClr val="92D050"/>
              </a:solidFill>
              <a:latin typeface="Amasis MT Pro Black" panose="02040A04050005020304" pitchFamily="18" charset="0"/>
            </a:endParaRPr>
          </a:p>
          <a:p>
            <a:pPr marL="0" indent="0" algn="ctr">
              <a:buNone/>
            </a:pPr>
            <a:r>
              <a:rPr lang="es-CO" dirty="0">
                <a:solidFill>
                  <a:srgbClr val="92D050"/>
                </a:solidFill>
                <a:latin typeface="Amasis MT Pro Black" panose="02040A04050005020304" pitchFamily="18" charset="0"/>
              </a:rPr>
              <a:t>SERVI</a:t>
            </a:r>
            <a:r>
              <a:rPr lang="es-CO" dirty="0">
                <a:solidFill>
                  <a:srgbClr val="00B0F0"/>
                </a:solidFill>
                <a:latin typeface="Amasis MT Pro Black" panose="02040A04050005020304" pitchFamily="18" charset="0"/>
              </a:rPr>
              <a:t>CARE-CRC</a:t>
            </a:r>
          </a:p>
        </p:txBody>
      </p:sp>
    </p:spTree>
    <p:extLst>
      <p:ext uri="{BB962C8B-B14F-4D97-AF65-F5344CB8AC3E}">
        <p14:creationId xmlns:p14="http://schemas.microsoft.com/office/powerpoint/2010/main" val="673429986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Encase">
      <a:dk1>
        <a:sysClr val="windowText" lastClr="000000"/>
      </a:dk1>
      <a:lt1>
        <a:sysClr val="window" lastClr="FFFFFF"/>
      </a:lt1>
      <a:dk2>
        <a:srgbClr val="1E2121"/>
      </a:dk2>
      <a:lt2>
        <a:srgbClr val="EFECEB"/>
      </a:lt2>
      <a:accent1>
        <a:srgbClr val="717059"/>
      </a:accent1>
      <a:accent2>
        <a:srgbClr val="B9A17E"/>
      </a:accent2>
      <a:accent3>
        <a:srgbClr val="766752"/>
      </a:accent3>
      <a:accent4>
        <a:srgbClr val="A28578"/>
      </a:accent4>
      <a:accent5>
        <a:srgbClr val="6E736D"/>
      </a:accent5>
      <a:accent6>
        <a:srgbClr val="BE8366"/>
      </a:accent6>
      <a:hlink>
        <a:srgbClr val="B5714F"/>
      </a:hlink>
      <a:folHlink>
        <a:srgbClr val="7B6B4C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B476B9B929C64BB328EC7F34742FF1" ma:contentTypeVersion="13" ma:contentTypeDescription="Crear nuevo documento." ma:contentTypeScope="" ma:versionID="cb9f4877a846625a6d81c073cae07f8f">
  <xsd:schema xmlns:xsd="http://www.w3.org/2001/XMLSchema" xmlns:xs="http://www.w3.org/2001/XMLSchema" xmlns:p="http://schemas.microsoft.com/office/2006/metadata/properties" xmlns:ns2="e3e36fba-f8d7-40c9-80ae-39813dd3b427" xmlns:ns3="b2165bcb-8db3-4afe-b082-f32f3b6ffc0b" targetNamespace="http://schemas.microsoft.com/office/2006/metadata/properties" ma:root="true" ma:fieldsID="0b8e3b83e8ed6b1206ad671d259045e9" ns2:_="" ns3:_="">
    <xsd:import namespace="e3e36fba-f8d7-40c9-80ae-39813dd3b427"/>
    <xsd:import namespace="b2165bcb-8db3-4afe-b082-f32f3b6ffc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36fba-f8d7-40c9-80ae-39813dd3b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f81d09a7-8821-4d60-8823-3ff50a85ad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65bcb-8db3-4afe-b082-f32f3b6ffc0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eb4e8f3-db3b-4150-9e49-10ce4be12c55}" ma:internalName="TaxCatchAll" ma:showField="CatchAllData" ma:web="b2165bcb-8db3-4afe-b082-f32f3b6ffc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165bcb-8db3-4afe-b082-f32f3b6ffc0b" xsi:nil="true"/>
    <lcf76f155ced4ddcb4097134ff3c332f xmlns="e3e36fba-f8d7-40c9-80ae-39813dd3b4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FB4415-3892-4F65-AEED-0C4E89E1F196}"/>
</file>

<file path=customXml/itemProps2.xml><?xml version="1.0" encoding="utf-8"?>
<ds:datastoreItem xmlns:ds="http://schemas.openxmlformats.org/officeDocument/2006/customXml" ds:itemID="{5CA6D792-01E3-4AEF-A582-895094D9AB71}"/>
</file>

<file path=customXml/itemProps3.xml><?xml version="1.0" encoding="utf-8"?>
<ds:datastoreItem xmlns:ds="http://schemas.openxmlformats.org/officeDocument/2006/customXml" ds:itemID="{B2C98B7A-3268-4D74-93C1-14F092243738}"/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Amasis MT Pro Black</vt:lpstr>
      <vt:lpstr>Arial</vt:lpstr>
      <vt:lpstr>Avenir Next LT Pro</vt:lpstr>
      <vt:lpstr>Avenir Next LT Pro Light</vt:lpstr>
      <vt:lpstr>Congenial</vt:lpstr>
      <vt:lpstr>EncaseVTI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Marleny Rodriguez</dc:creator>
  <cp:lastModifiedBy>Marleny Rodriguez</cp:lastModifiedBy>
  <cp:revision>2</cp:revision>
  <dcterms:created xsi:type="dcterms:W3CDTF">2023-12-19T19:28:13Z</dcterms:created>
  <dcterms:modified xsi:type="dcterms:W3CDTF">2024-01-15T20:43:32Z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0x010100E2B476B9B929C64BB328EC7F34742FF1</vt:lpwstr>
  </property>
</Properties>
</file>